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259" r:id="rId6"/>
    <p:sldId id="266" r:id="rId7"/>
    <p:sldId id="264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6" r:id="rId17"/>
    <p:sldId id="287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505"/>
    <a:srgbClr val="FF6969"/>
    <a:srgbClr val="FFA893"/>
    <a:srgbClr val="FFBBAB"/>
    <a:srgbClr val="FFB9B9"/>
    <a:srgbClr val="FF3300"/>
    <a:srgbClr val="FFCE00"/>
    <a:srgbClr val="0061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F4CDA2-03B9-4C8F-B287-6739F15A3657}" v="1" dt="2022-02-11T11:42:41.8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sela, Barbora" userId="f9059da0-79ef-429c-98b1-ceaefaa5cbc9" providerId="ADAL" clId="{CACA140F-E285-4082-9DB0-296087BF4D08}"/>
    <pc:docChg chg="undo custSel addSld delSld modSld sldOrd">
      <pc:chgData name="Vesela, Barbora" userId="f9059da0-79ef-429c-98b1-ceaefaa5cbc9" providerId="ADAL" clId="{CACA140F-E285-4082-9DB0-296087BF4D08}" dt="2022-01-09T18:43:59.591" v="2956"/>
      <pc:docMkLst>
        <pc:docMk/>
      </pc:docMkLst>
      <pc:sldChg chg="addSp modSp mod modAnim">
        <pc:chgData name="Vesela, Barbora" userId="f9059da0-79ef-429c-98b1-ceaefaa5cbc9" providerId="ADAL" clId="{CACA140F-E285-4082-9DB0-296087BF4D08}" dt="2022-01-06T19:44:11.257" v="435" actId="1076"/>
        <pc:sldMkLst>
          <pc:docMk/>
          <pc:sldMk cId="2555095274" sldId="256"/>
        </pc:sldMkLst>
        <pc:spChg chg="mod">
          <ac:chgData name="Vesela, Barbora" userId="f9059da0-79ef-429c-98b1-ceaefaa5cbc9" providerId="ADAL" clId="{CACA140F-E285-4082-9DB0-296087BF4D08}" dt="2022-01-06T19:44:11.257" v="435" actId="1076"/>
          <ac:spMkLst>
            <pc:docMk/>
            <pc:sldMk cId="2555095274" sldId="256"/>
            <ac:spMk id="2" creationId="{158AC6E7-8FAF-4411-83EB-856A8C53DE24}"/>
          </ac:spMkLst>
        </pc:spChg>
        <pc:picChg chg="add mod">
          <ac:chgData name="Vesela, Barbora" userId="f9059da0-79ef-429c-98b1-ceaefaa5cbc9" providerId="ADAL" clId="{CACA140F-E285-4082-9DB0-296087BF4D08}" dt="2022-01-06T19:43:59.793" v="418" actId="1076"/>
          <ac:picMkLst>
            <pc:docMk/>
            <pc:sldMk cId="2555095274" sldId="256"/>
            <ac:picMk id="3" creationId="{B915CBBB-C4E6-4BB4-B5B4-AACB703C389F}"/>
          </ac:picMkLst>
        </pc:picChg>
      </pc:sldChg>
      <pc:sldChg chg="del">
        <pc:chgData name="Vesela, Barbora" userId="f9059da0-79ef-429c-98b1-ceaefaa5cbc9" providerId="ADAL" clId="{CACA140F-E285-4082-9DB0-296087BF4D08}" dt="2022-01-06T19:42:11.103" v="389" actId="47"/>
        <pc:sldMkLst>
          <pc:docMk/>
          <pc:sldMk cId="2650307898" sldId="258"/>
        </pc:sldMkLst>
      </pc:sldChg>
      <pc:sldChg chg="modSp mod ord modAnim">
        <pc:chgData name="Vesela, Barbora" userId="f9059da0-79ef-429c-98b1-ceaefaa5cbc9" providerId="ADAL" clId="{CACA140F-E285-4082-9DB0-296087BF4D08}" dt="2022-01-06T22:34:01.793" v="2569"/>
        <pc:sldMkLst>
          <pc:docMk/>
          <pc:sldMk cId="1672559026" sldId="259"/>
        </pc:sldMkLst>
        <pc:spChg chg="mod">
          <ac:chgData name="Vesela, Barbora" userId="f9059da0-79ef-429c-98b1-ceaefaa5cbc9" providerId="ADAL" clId="{CACA140F-E285-4082-9DB0-296087BF4D08}" dt="2022-01-06T22:32:14.117" v="2542" actId="1076"/>
          <ac:spMkLst>
            <pc:docMk/>
            <pc:sldMk cId="1672559026" sldId="259"/>
            <ac:spMk id="5" creationId="{1DE858DE-1431-4BB1-B644-F85ED4D69A1C}"/>
          </ac:spMkLst>
        </pc:spChg>
        <pc:spChg chg="mod">
          <ac:chgData name="Vesela, Barbora" userId="f9059da0-79ef-429c-98b1-ceaefaa5cbc9" providerId="ADAL" clId="{CACA140F-E285-4082-9DB0-296087BF4D08}" dt="2022-01-06T22:31:50.398" v="2535" actId="688"/>
          <ac:spMkLst>
            <pc:docMk/>
            <pc:sldMk cId="1672559026" sldId="259"/>
            <ac:spMk id="7" creationId="{6456CD6D-7CAF-41D0-BAB8-FFE00A1592A1}"/>
          </ac:spMkLst>
        </pc:spChg>
        <pc:spChg chg="mod">
          <ac:chgData name="Vesela, Barbora" userId="f9059da0-79ef-429c-98b1-ceaefaa5cbc9" providerId="ADAL" clId="{CACA140F-E285-4082-9DB0-296087BF4D08}" dt="2022-01-06T22:30:25.501" v="2506" actId="688"/>
          <ac:spMkLst>
            <pc:docMk/>
            <pc:sldMk cId="1672559026" sldId="259"/>
            <ac:spMk id="8" creationId="{88C2ADC5-6538-4CE5-A6EB-C813C7218DB3}"/>
          </ac:spMkLst>
        </pc:spChg>
        <pc:spChg chg="mod">
          <ac:chgData name="Vesela, Barbora" userId="f9059da0-79ef-429c-98b1-ceaefaa5cbc9" providerId="ADAL" clId="{CACA140F-E285-4082-9DB0-296087BF4D08}" dt="2022-01-06T22:34:01.793" v="2569"/>
          <ac:spMkLst>
            <pc:docMk/>
            <pc:sldMk cId="1672559026" sldId="259"/>
            <ac:spMk id="9" creationId="{BDD31ACE-C0F5-434B-9D73-5D2284C548A5}"/>
          </ac:spMkLst>
        </pc:spChg>
        <pc:spChg chg="mod">
          <ac:chgData name="Vesela, Barbora" userId="f9059da0-79ef-429c-98b1-ceaefaa5cbc9" providerId="ADAL" clId="{CACA140F-E285-4082-9DB0-296087BF4D08}" dt="2022-01-06T22:32:23.694" v="2546" actId="1076"/>
          <ac:spMkLst>
            <pc:docMk/>
            <pc:sldMk cId="1672559026" sldId="259"/>
            <ac:spMk id="10" creationId="{FFE08F40-57F3-4723-BF0F-B924F89AEB74}"/>
          </ac:spMkLst>
        </pc:spChg>
        <pc:spChg chg="mod">
          <ac:chgData name="Vesela, Barbora" userId="f9059da0-79ef-429c-98b1-ceaefaa5cbc9" providerId="ADAL" clId="{CACA140F-E285-4082-9DB0-296087BF4D08}" dt="2022-01-06T22:32:33.661" v="2548" actId="688"/>
          <ac:spMkLst>
            <pc:docMk/>
            <pc:sldMk cId="1672559026" sldId="259"/>
            <ac:spMk id="11" creationId="{C23490D9-56B8-4C16-B955-112929410D08}"/>
          </ac:spMkLst>
        </pc:spChg>
        <pc:spChg chg="mod">
          <ac:chgData name="Vesela, Barbora" userId="f9059da0-79ef-429c-98b1-ceaefaa5cbc9" providerId="ADAL" clId="{CACA140F-E285-4082-9DB0-296087BF4D08}" dt="2022-01-06T22:32:02.510" v="2538" actId="688"/>
          <ac:spMkLst>
            <pc:docMk/>
            <pc:sldMk cId="1672559026" sldId="259"/>
            <ac:spMk id="12" creationId="{B456823A-E16D-4E0C-86CF-FE181714752D}"/>
          </ac:spMkLst>
        </pc:spChg>
        <pc:spChg chg="mod">
          <ac:chgData name="Vesela, Barbora" userId="f9059da0-79ef-429c-98b1-ceaefaa5cbc9" providerId="ADAL" clId="{CACA140F-E285-4082-9DB0-296087BF4D08}" dt="2022-01-06T22:33:33.714" v="2567"/>
          <ac:spMkLst>
            <pc:docMk/>
            <pc:sldMk cId="1672559026" sldId="259"/>
            <ac:spMk id="13" creationId="{2F6D637D-13AA-4000-B83B-0288DC854049}"/>
          </ac:spMkLst>
        </pc:spChg>
        <pc:spChg chg="mod">
          <ac:chgData name="Vesela, Barbora" userId="f9059da0-79ef-429c-98b1-ceaefaa5cbc9" providerId="ADAL" clId="{CACA140F-E285-4082-9DB0-296087BF4D08}" dt="2022-01-06T22:32:21.837" v="2545" actId="1076"/>
          <ac:spMkLst>
            <pc:docMk/>
            <pc:sldMk cId="1672559026" sldId="259"/>
            <ac:spMk id="14" creationId="{927B1E70-271F-4B63-9B81-81D0A8DEB315}"/>
          </ac:spMkLst>
        </pc:spChg>
      </pc:sldChg>
      <pc:sldChg chg="del">
        <pc:chgData name="Vesela, Barbora" userId="f9059da0-79ef-429c-98b1-ceaefaa5cbc9" providerId="ADAL" clId="{CACA140F-E285-4082-9DB0-296087BF4D08}" dt="2022-01-06T19:42:12.704" v="390" actId="47"/>
        <pc:sldMkLst>
          <pc:docMk/>
          <pc:sldMk cId="1946042419" sldId="260"/>
        </pc:sldMkLst>
      </pc:sldChg>
      <pc:sldChg chg="modSp mod">
        <pc:chgData name="Vesela, Barbora" userId="f9059da0-79ef-429c-98b1-ceaefaa5cbc9" providerId="ADAL" clId="{CACA140F-E285-4082-9DB0-296087BF4D08}" dt="2022-01-06T19:17:12.356" v="91" actId="20577"/>
        <pc:sldMkLst>
          <pc:docMk/>
          <pc:sldMk cId="3021669924" sldId="261"/>
        </pc:sldMkLst>
        <pc:spChg chg="mod">
          <ac:chgData name="Vesela, Barbora" userId="f9059da0-79ef-429c-98b1-ceaefaa5cbc9" providerId="ADAL" clId="{CACA140F-E285-4082-9DB0-296087BF4D08}" dt="2022-01-06T19:17:12.356" v="91" actId="20577"/>
          <ac:spMkLst>
            <pc:docMk/>
            <pc:sldMk cId="3021669924" sldId="261"/>
            <ac:spMk id="5" creationId="{A5404D26-0D7D-496F-83CE-2068E26D24B6}"/>
          </ac:spMkLst>
        </pc:spChg>
      </pc:sldChg>
      <pc:sldChg chg="ord">
        <pc:chgData name="Vesela, Barbora" userId="f9059da0-79ef-429c-98b1-ceaefaa5cbc9" providerId="ADAL" clId="{CACA140F-E285-4082-9DB0-296087BF4D08}" dt="2022-01-06T19:45:19.500" v="458"/>
        <pc:sldMkLst>
          <pc:docMk/>
          <pc:sldMk cId="644083276" sldId="262"/>
        </pc:sldMkLst>
      </pc:sldChg>
      <pc:sldChg chg="addSp delSp modSp mod modAnim">
        <pc:chgData name="Vesela, Barbora" userId="f9059da0-79ef-429c-98b1-ceaefaa5cbc9" providerId="ADAL" clId="{CACA140F-E285-4082-9DB0-296087BF4D08}" dt="2022-01-06T22:33:44.922" v="2568"/>
        <pc:sldMkLst>
          <pc:docMk/>
          <pc:sldMk cId="1744887412" sldId="264"/>
        </pc:sldMkLst>
        <pc:spChg chg="del mod ord">
          <ac:chgData name="Vesela, Barbora" userId="f9059da0-79ef-429c-98b1-ceaefaa5cbc9" providerId="ADAL" clId="{CACA140F-E285-4082-9DB0-296087BF4D08}" dt="2022-01-06T19:50:04.386" v="521"/>
          <ac:spMkLst>
            <pc:docMk/>
            <pc:sldMk cId="1744887412" sldId="264"/>
            <ac:spMk id="5" creationId="{A5404D26-0D7D-496F-83CE-2068E26D24B6}"/>
          </ac:spMkLst>
        </pc:spChg>
        <pc:spChg chg="add del mod">
          <ac:chgData name="Vesela, Barbora" userId="f9059da0-79ef-429c-98b1-ceaefaa5cbc9" providerId="ADAL" clId="{CACA140F-E285-4082-9DB0-296087BF4D08}" dt="2022-01-06T19:52:28.522" v="536"/>
          <ac:spMkLst>
            <pc:docMk/>
            <pc:sldMk cId="1744887412" sldId="264"/>
            <ac:spMk id="9" creationId="{D1C5883D-01A4-48A5-8820-1438ED3A96C6}"/>
          </ac:spMkLst>
        </pc:spChg>
        <pc:spChg chg="del mod">
          <ac:chgData name="Vesela, Barbora" userId="f9059da0-79ef-429c-98b1-ceaefaa5cbc9" providerId="ADAL" clId="{CACA140F-E285-4082-9DB0-296087BF4D08}" dt="2022-01-06T19:45:37.540" v="465" actId="478"/>
          <ac:spMkLst>
            <pc:docMk/>
            <pc:sldMk cId="1744887412" sldId="264"/>
            <ac:spMk id="10" creationId="{BE0C6FEF-0ACF-427A-BC1B-27508BA5862E}"/>
          </ac:spMkLst>
        </pc:spChg>
        <pc:spChg chg="add mod">
          <ac:chgData name="Vesela, Barbora" userId="f9059da0-79ef-429c-98b1-ceaefaa5cbc9" providerId="ADAL" clId="{CACA140F-E285-4082-9DB0-296087BF4D08}" dt="2022-01-06T20:52:48.068" v="1273" actId="1076"/>
          <ac:spMkLst>
            <pc:docMk/>
            <pc:sldMk cId="1744887412" sldId="264"/>
            <ac:spMk id="12" creationId="{E23D9B80-2E12-4F99-84BF-868D1A705CF4}"/>
          </ac:spMkLst>
        </pc:spChg>
        <pc:spChg chg="del mod">
          <ac:chgData name="Vesela, Barbora" userId="f9059da0-79ef-429c-98b1-ceaefaa5cbc9" providerId="ADAL" clId="{CACA140F-E285-4082-9DB0-296087BF4D08}" dt="2022-01-06T19:45:29.917" v="459" actId="478"/>
          <ac:spMkLst>
            <pc:docMk/>
            <pc:sldMk cId="1744887412" sldId="264"/>
            <ac:spMk id="13" creationId="{41E0CD4C-3DC2-43BE-94C1-5B81F9496A60}"/>
          </ac:spMkLst>
        </pc:spChg>
        <pc:spChg chg="del mod">
          <ac:chgData name="Vesela, Barbora" userId="f9059da0-79ef-429c-98b1-ceaefaa5cbc9" providerId="ADAL" clId="{CACA140F-E285-4082-9DB0-296087BF4D08}" dt="2022-01-06T19:45:35.068" v="463" actId="478"/>
          <ac:spMkLst>
            <pc:docMk/>
            <pc:sldMk cId="1744887412" sldId="264"/>
            <ac:spMk id="19" creationId="{1FEC36BB-C535-490A-A51F-36CE8410AED3}"/>
          </ac:spMkLst>
        </pc:spChg>
        <pc:spChg chg="del mod">
          <ac:chgData name="Vesela, Barbora" userId="f9059da0-79ef-429c-98b1-ceaefaa5cbc9" providerId="ADAL" clId="{CACA140F-E285-4082-9DB0-296087BF4D08}" dt="2022-01-06T19:54:04.677" v="550" actId="478"/>
          <ac:spMkLst>
            <pc:docMk/>
            <pc:sldMk cId="1744887412" sldId="264"/>
            <ac:spMk id="25" creationId="{432B2BFE-2A99-4F67-964D-5641FFB8004E}"/>
          </ac:spMkLst>
        </pc:spChg>
        <pc:spChg chg="del mod">
          <ac:chgData name="Vesela, Barbora" userId="f9059da0-79ef-429c-98b1-ceaefaa5cbc9" providerId="ADAL" clId="{CACA140F-E285-4082-9DB0-296087BF4D08}" dt="2022-01-06T19:45:30.946" v="460" actId="478"/>
          <ac:spMkLst>
            <pc:docMk/>
            <pc:sldMk cId="1744887412" sldId="264"/>
            <ac:spMk id="26" creationId="{559092B3-9B3F-4CD1-A497-1F8E85A67A3E}"/>
          </ac:spMkLst>
        </pc:spChg>
        <pc:spChg chg="del mod">
          <ac:chgData name="Vesela, Barbora" userId="f9059da0-79ef-429c-98b1-ceaefaa5cbc9" providerId="ADAL" clId="{CACA140F-E285-4082-9DB0-296087BF4D08}" dt="2022-01-06T19:45:36.539" v="464" actId="478"/>
          <ac:spMkLst>
            <pc:docMk/>
            <pc:sldMk cId="1744887412" sldId="264"/>
            <ac:spMk id="31" creationId="{7891457F-9F34-4C40-A78E-2610AA97B614}"/>
          </ac:spMkLst>
        </pc:spChg>
        <pc:spChg chg="del mod">
          <ac:chgData name="Vesela, Barbora" userId="f9059da0-79ef-429c-98b1-ceaefaa5cbc9" providerId="ADAL" clId="{CACA140F-E285-4082-9DB0-296087BF4D08}" dt="2022-01-06T19:45:32.457" v="461" actId="478"/>
          <ac:spMkLst>
            <pc:docMk/>
            <pc:sldMk cId="1744887412" sldId="264"/>
            <ac:spMk id="35" creationId="{AD2F7847-6929-4569-9E6E-1369D64E1CA5}"/>
          </ac:spMkLst>
        </pc:spChg>
        <pc:spChg chg="del mod">
          <ac:chgData name="Vesela, Barbora" userId="f9059da0-79ef-429c-98b1-ceaefaa5cbc9" providerId="ADAL" clId="{CACA140F-E285-4082-9DB0-296087BF4D08}" dt="2022-01-06T19:45:38.796" v="466" actId="478"/>
          <ac:spMkLst>
            <pc:docMk/>
            <pc:sldMk cId="1744887412" sldId="264"/>
            <ac:spMk id="36" creationId="{8132881E-F8E4-4106-946D-10B2275EEF97}"/>
          </ac:spMkLst>
        </pc:spChg>
        <pc:spChg chg="add del mod">
          <ac:chgData name="Vesela, Barbora" userId="f9059da0-79ef-429c-98b1-ceaefaa5cbc9" providerId="ADAL" clId="{CACA140F-E285-4082-9DB0-296087BF4D08}" dt="2022-01-06T19:45:33.498" v="462" actId="478"/>
          <ac:spMkLst>
            <pc:docMk/>
            <pc:sldMk cId="1744887412" sldId="264"/>
            <ac:spMk id="39" creationId="{541D769B-BDD0-4408-AC0A-B4CA4082C352}"/>
          </ac:spMkLst>
        </pc:spChg>
        <pc:spChg chg="add del mod">
          <ac:chgData name="Vesela, Barbora" userId="f9059da0-79ef-429c-98b1-ceaefaa5cbc9" providerId="ADAL" clId="{CACA140F-E285-4082-9DB0-296087BF4D08}" dt="2022-01-06T19:45:41.289" v="467" actId="478"/>
          <ac:spMkLst>
            <pc:docMk/>
            <pc:sldMk cId="1744887412" sldId="264"/>
            <ac:spMk id="40" creationId="{4BB86A37-3F6D-46BC-A2D7-D3B87263A319}"/>
          </ac:spMkLst>
        </pc:spChg>
        <pc:spChg chg="add del mod">
          <ac:chgData name="Vesela, Barbora" userId="f9059da0-79ef-429c-98b1-ceaefaa5cbc9" providerId="ADAL" clId="{CACA140F-E285-4082-9DB0-296087BF4D08}" dt="2022-01-06T19:47:54.183" v="487"/>
          <ac:spMkLst>
            <pc:docMk/>
            <pc:sldMk cId="1744887412" sldId="264"/>
            <ac:spMk id="41" creationId="{6EFC9388-7FA4-4762-8015-1F956D0EE886}"/>
          </ac:spMkLst>
        </pc:spChg>
        <pc:spChg chg="mod">
          <ac:chgData name="Vesela, Barbora" userId="f9059da0-79ef-429c-98b1-ceaefaa5cbc9" providerId="ADAL" clId="{CACA140F-E285-4082-9DB0-296087BF4D08}" dt="2022-01-06T19:48:04.529" v="489"/>
          <ac:spMkLst>
            <pc:docMk/>
            <pc:sldMk cId="1744887412" sldId="264"/>
            <ac:spMk id="43" creationId="{AC10ECC3-20D5-4B48-A480-2207A4F3929C}"/>
          </ac:spMkLst>
        </pc:spChg>
        <pc:spChg chg="mod">
          <ac:chgData name="Vesela, Barbora" userId="f9059da0-79ef-429c-98b1-ceaefaa5cbc9" providerId="ADAL" clId="{CACA140F-E285-4082-9DB0-296087BF4D08}" dt="2022-01-06T19:48:04.529" v="489"/>
          <ac:spMkLst>
            <pc:docMk/>
            <pc:sldMk cId="1744887412" sldId="264"/>
            <ac:spMk id="44" creationId="{09EB5DB7-2956-4FB2-9A99-C631D66E5872}"/>
          </ac:spMkLst>
        </pc:spChg>
        <pc:spChg chg="mod">
          <ac:chgData name="Vesela, Barbora" userId="f9059da0-79ef-429c-98b1-ceaefaa5cbc9" providerId="ADAL" clId="{CACA140F-E285-4082-9DB0-296087BF4D08}" dt="2022-01-06T19:48:04.529" v="489"/>
          <ac:spMkLst>
            <pc:docMk/>
            <pc:sldMk cId="1744887412" sldId="264"/>
            <ac:spMk id="45" creationId="{8C87FBCA-EE69-4C2F-940C-097A0D763ADF}"/>
          </ac:spMkLst>
        </pc:spChg>
        <pc:spChg chg="mod">
          <ac:chgData name="Vesela, Barbora" userId="f9059da0-79ef-429c-98b1-ceaefaa5cbc9" providerId="ADAL" clId="{CACA140F-E285-4082-9DB0-296087BF4D08}" dt="2022-01-06T19:48:04.529" v="489"/>
          <ac:spMkLst>
            <pc:docMk/>
            <pc:sldMk cId="1744887412" sldId="264"/>
            <ac:spMk id="46" creationId="{E0ACC1E7-A4BE-4893-A081-296D0A74F405}"/>
          </ac:spMkLst>
        </pc:spChg>
        <pc:spChg chg="mod">
          <ac:chgData name="Vesela, Barbora" userId="f9059da0-79ef-429c-98b1-ceaefaa5cbc9" providerId="ADAL" clId="{CACA140F-E285-4082-9DB0-296087BF4D08}" dt="2022-01-06T19:48:04.529" v="489"/>
          <ac:spMkLst>
            <pc:docMk/>
            <pc:sldMk cId="1744887412" sldId="264"/>
            <ac:spMk id="47" creationId="{D5D7BC84-47BA-432B-9E08-CB3848578097}"/>
          </ac:spMkLst>
        </pc:spChg>
        <pc:spChg chg="mod">
          <ac:chgData name="Vesela, Barbora" userId="f9059da0-79ef-429c-98b1-ceaefaa5cbc9" providerId="ADAL" clId="{CACA140F-E285-4082-9DB0-296087BF4D08}" dt="2022-01-06T19:48:04.529" v="489"/>
          <ac:spMkLst>
            <pc:docMk/>
            <pc:sldMk cId="1744887412" sldId="264"/>
            <ac:spMk id="48" creationId="{4CCC4F0C-EDD8-47F2-9622-36E828BC0900}"/>
          </ac:spMkLst>
        </pc:spChg>
        <pc:spChg chg="mod">
          <ac:chgData name="Vesela, Barbora" userId="f9059da0-79ef-429c-98b1-ceaefaa5cbc9" providerId="ADAL" clId="{CACA140F-E285-4082-9DB0-296087BF4D08}" dt="2022-01-06T19:48:04.529" v="489"/>
          <ac:spMkLst>
            <pc:docMk/>
            <pc:sldMk cId="1744887412" sldId="264"/>
            <ac:spMk id="49" creationId="{EE0104E3-EFF3-45BD-B92A-AF82427DD4C2}"/>
          </ac:spMkLst>
        </pc:spChg>
        <pc:spChg chg="mod">
          <ac:chgData name="Vesela, Barbora" userId="f9059da0-79ef-429c-98b1-ceaefaa5cbc9" providerId="ADAL" clId="{CACA140F-E285-4082-9DB0-296087BF4D08}" dt="2022-01-06T19:48:04.529" v="489"/>
          <ac:spMkLst>
            <pc:docMk/>
            <pc:sldMk cId="1744887412" sldId="264"/>
            <ac:spMk id="50" creationId="{2FE7A1D1-78BC-413D-8A31-4DA75A8405D9}"/>
          </ac:spMkLst>
        </pc:spChg>
        <pc:spChg chg="mod">
          <ac:chgData name="Vesela, Barbora" userId="f9059da0-79ef-429c-98b1-ceaefaa5cbc9" providerId="ADAL" clId="{CACA140F-E285-4082-9DB0-296087BF4D08}" dt="2022-01-06T19:48:04.529" v="489"/>
          <ac:spMkLst>
            <pc:docMk/>
            <pc:sldMk cId="1744887412" sldId="264"/>
            <ac:spMk id="51" creationId="{ADB29F42-0008-4CBC-B133-CD8B9AD5C23D}"/>
          </ac:spMkLst>
        </pc:spChg>
        <pc:spChg chg="mod">
          <ac:chgData name="Vesela, Barbora" userId="f9059da0-79ef-429c-98b1-ceaefaa5cbc9" providerId="ADAL" clId="{CACA140F-E285-4082-9DB0-296087BF4D08}" dt="2022-01-06T19:48:04.529" v="489"/>
          <ac:spMkLst>
            <pc:docMk/>
            <pc:sldMk cId="1744887412" sldId="264"/>
            <ac:spMk id="52" creationId="{12A5B162-CE5C-40E0-A112-35C0897E3DAD}"/>
          </ac:spMkLst>
        </pc:spChg>
        <pc:spChg chg="mod">
          <ac:chgData name="Vesela, Barbora" userId="f9059da0-79ef-429c-98b1-ceaefaa5cbc9" providerId="ADAL" clId="{CACA140F-E285-4082-9DB0-296087BF4D08}" dt="2022-01-06T19:48:04.529" v="489"/>
          <ac:spMkLst>
            <pc:docMk/>
            <pc:sldMk cId="1744887412" sldId="264"/>
            <ac:spMk id="53" creationId="{05EEF1C3-02B8-40C0-BBC3-A87F8A888865}"/>
          </ac:spMkLst>
        </pc:spChg>
        <pc:spChg chg="mod">
          <ac:chgData name="Vesela, Barbora" userId="f9059da0-79ef-429c-98b1-ceaefaa5cbc9" providerId="ADAL" clId="{CACA140F-E285-4082-9DB0-296087BF4D08}" dt="2022-01-06T19:48:04.529" v="489"/>
          <ac:spMkLst>
            <pc:docMk/>
            <pc:sldMk cId="1744887412" sldId="264"/>
            <ac:spMk id="54" creationId="{FFF97090-6C4D-426E-BA9E-C873D68A53B9}"/>
          </ac:spMkLst>
        </pc:spChg>
        <pc:spChg chg="mod">
          <ac:chgData name="Vesela, Barbora" userId="f9059da0-79ef-429c-98b1-ceaefaa5cbc9" providerId="ADAL" clId="{CACA140F-E285-4082-9DB0-296087BF4D08}" dt="2022-01-06T19:48:04.529" v="489"/>
          <ac:spMkLst>
            <pc:docMk/>
            <pc:sldMk cId="1744887412" sldId="264"/>
            <ac:spMk id="55" creationId="{922F89E3-99E0-4EB9-A24E-0DDFDBF828DC}"/>
          </ac:spMkLst>
        </pc:spChg>
        <pc:spChg chg="mod">
          <ac:chgData name="Vesela, Barbora" userId="f9059da0-79ef-429c-98b1-ceaefaa5cbc9" providerId="ADAL" clId="{CACA140F-E285-4082-9DB0-296087BF4D08}" dt="2022-01-06T19:48:04.529" v="489"/>
          <ac:spMkLst>
            <pc:docMk/>
            <pc:sldMk cId="1744887412" sldId="264"/>
            <ac:spMk id="56" creationId="{42823A62-4B20-4899-9129-FBBC5AD008D6}"/>
          </ac:spMkLst>
        </pc:spChg>
        <pc:spChg chg="mod">
          <ac:chgData name="Vesela, Barbora" userId="f9059da0-79ef-429c-98b1-ceaefaa5cbc9" providerId="ADAL" clId="{CACA140F-E285-4082-9DB0-296087BF4D08}" dt="2022-01-06T19:48:04.529" v="489"/>
          <ac:spMkLst>
            <pc:docMk/>
            <pc:sldMk cId="1744887412" sldId="264"/>
            <ac:spMk id="57" creationId="{8FC38189-A641-4AA5-9DC1-A5D92746B073}"/>
          </ac:spMkLst>
        </pc:spChg>
        <pc:spChg chg="mod">
          <ac:chgData name="Vesela, Barbora" userId="f9059da0-79ef-429c-98b1-ceaefaa5cbc9" providerId="ADAL" clId="{CACA140F-E285-4082-9DB0-296087BF4D08}" dt="2022-01-06T19:48:04.529" v="489"/>
          <ac:spMkLst>
            <pc:docMk/>
            <pc:sldMk cId="1744887412" sldId="264"/>
            <ac:spMk id="58" creationId="{23315DE4-6949-4B51-8CF1-C5A75120E4CD}"/>
          </ac:spMkLst>
        </pc:spChg>
        <pc:spChg chg="mod">
          <ac:chgData name="Vesela, Barbora" userId="f9059da0-79ef-429c-98b1-ceaefaa5cbc9" providerId="ADAL" clId="{CACA140F-E285-4082-9DB0-296087BF4D08}" dt="2022-01-06T19:48:04.529" v="489"/>
          <ac:spMkLst>
            <pc:docMk/>
            <pc:sldMk cId="1744887412" sldId="264"/>
            <ac:spMk id="59" creationId="{12FEAFAF-C427-42E9-8109-62AD72162875}"/>
          </ac:spMkLst>
        </pc:spChg>
        <pc:spChg chg="mod">
          <ac:chgData name="Vesela, Barbora" userId="f9059da0-79ef-429c-98b1-ceaefaa5cbc9" providerId="ADAL" clId="{CACA140F-E285-4082-9DB0-296087BF4D08}" dt="2022-01-06T19:48:28.583" v="495"/>
          <ac:spMkLst>
            <pc:docMk/>
            <pc:sldMk cId="1744887412" sldId="264"/>
            <ac:spMk id="61" creationId="{72A5ED03-1EFC-4CBE-943D-1E652C6D244F}"/>
          </ac:spMkLst>
        </pc:spChg>
        <pc:spChg chg="mod">
          <ac:chgData name="Vesela, Barbora" userId="f9059da0-79ef-429c-98b1-ceaefaa5cbc9" providerId="ADAL" clId="{CACA140F-E285-4082-9DB0-296087BF4D08}" dt="2022-01-06T19:48:28.583" v="495"/>
          <ac:spMkLst>
            <pc:docMk/>
            <pc:sldMk cId="1744887412" sldId="264"/>
            <ac:spMk id="62" creationId="{97854F76-F921-43D6-8B17-F693E3FB179A}"/>
          </ac:spMkLst>
        </pc:spChg>
        <pc:spChg chg="mod">
          <ac:chgData name="Vesela, Barbora" userId="f9059da0-79ef-429c-98b1-ceaefaa5cbc9" providerId="ADAL" clId="{CACA140F-E285-4082-9DB0-296087BF4D08}" dt="2022-01-06T19:48:28.583" v="495"/>
          <ac:spMkLst>
            <pc:docMk/>
            <pc:sldMk cId="1744887412" sldId="264"/>
            <ac:spMk id="63" creationId="{CA5E62B2-8B43-4EDB-9B16-CD1890D59AB7}"/>
          </ac:spMkLst>
        </pc:spChg>
        <pc:spChg chg="mod">
          <ac:chgData name="Vesela, Barbora" userId="f9059da0-79ef-429c-98b1-ceaefaa5cbc9" providerId="ADAL" clId="{CACA140F-E285-4082-9DB0-296087BF4D08}" dt="2022-01-06T19:48:28.583" v="495"/>
          <ac:spMkLst>
            <pc:docMk/>
            <pc:sldMk cId="1744887412" sldId="264"/>
            <ac:spMk id="64" creationId="{60F1F64F-41FD-4B9E-A6B0-99B2FF4605F5}"/>
          </ac:spMkLst>
        </pc:spChg>
        <pc:spChg chg="mod">
          <ac:chgData name="Vesela, Barbora" userId="f9059da0-79ef-429c-98b1-ceaefaa5cbc9" providerId="ADAL" clId="{CACA140F-E285-4082-9DB0-296087BF4D08}" dt="2022-01-06T19:48:28.583" v="495"/>
          <ac:spMkLst>
            <pc:docMk/>
            <pc:sldMk cId="1744887412" sldId="264"/>
            <ac:spMk id="65" creationId="{4C037F4D-614A-4FD5-9156-AF3968245153}"/>
          </ac:spMkLst>
        </pc:spChg>
        <pc:spChg chg="mod">
          <ac:chgData name="Vesela, Barbora" userId="f9059da0-79ef-429c-98b1-ceaefaa5cbc9" providerId="ADAL" clId="{CACA140F-E285-4082-9DB0-296087BF4D08}" dt="2022-01-06T19:48:28.583" v="495"/>
          <ac:spMkLst>
            <pc:docMk/>
            <pc:sldMk cId="1744887412" sldId="264"/>
            <ac:spMk id="66" creationId="{AEC2410D-1666-4094-A5E8-F333046F4BFF}"/>
          </ac:spMkLst>
        </pc:spChg>
        <pc:spChg chg="mod">
          <ac:chgData name="Vesela, Barbora" userId="f9059da0-79ef-429c-98b1-ceaefaa5cbc9" providerId="ADAL" clId="{CACA140F-E285-4082-9DB0-296087BF4D08}" dt="2022-01-06T19:48:28.583" v="495"/>
          <ac:spMkLst>
            <pc:docMk/>
            <pc:sldMk cId="1744887412" sldId="264"/>
            <ac:spMk id="67" creationId="{67307893-7F66-482C-8428-585DCFE5C526}"/>
          </ac:spMkLst>
        </pc:spChg>
        <pc:spChg chg="mod">
          <ac:chgData name="Vesela, Barbora" userId="f9059da0-79ef-429c-98b1-ceaefaa5cbc9" providerId="ADAL" clId="{CACA140F-E285-4082-9DB0-296087BF4D08}" dt="2022-01-06T19:48:28.583" v="495"/>
          <ac:spMkLst>
            <pc:docMk/>
            <pc:sldMk cId="1744887412" sldId="264"/>
            <ac:spMk id="68" creationId="{A0F8178F-37AC-42FC-A868-6471429C5F25}"/>
          </ac:spMkLst>
        </pc:spChg>
        <pc:spChg chg="mod">
          <ac:chgData name="Vesela, Barbora" userId="f9059da0-79ef-429c-98b1-ceaefaa5cbc9" providerId="ADAL" clId="{CACA140F-E285-4082-9DB0-296087BF4D08}" dt="2022-01-06T19:48:28.583" v="495"/>
          <ac:spMkLst>
            <pc:docMk/>
            <pc:sldMk cId="1744887412" sldId="264"/>
            <ac:spMk id="69" creationId="{16A683A8-F2ED-4A38-8A8D-A8B328EB6531}"/>
          </ac:spMkLst>
        </pc:spChg>
        <pc:spChg chg="mod">
          <ac:chgData name="Vesela, Barbora" userId="f9059da0-79ef-429c-98b1-ceaefaa5cbc9" providerId="ADAL" clId="{CACA140F-E285-4082-9DB0-296087BF4D08}" dt="2022-01-06T19:48:28.583" v="495"/>
          <ac:spMkLst>
            <pc:docMk/>
            <pc:sldMk cId="1744887412" sldId="264"/>
            <ac:spMk id="70" creationId="{07C33018-C5DD-4C5E-A737-652F3E9196D2}"/>
          </ac:spMkLst>
        </pc:spChg>
        <pc:spChg chg="mod">
          <ac:chgData name="Vesela, Barbora" userId="f9059da0-79ef-429c-98b1-ceaefaa5cbc9" providerId="ADAL" clId="{CACA140F-E285-4082-9DB0-296087BF4D08}" dt="2022-01-06T19:48:28.583" v="495"/>
          <ac:spMkLst>
            <pc:docMk/>
            <pc:sldMk cId="1744887412" sldId="264"/>
            <ac:spMk id="71" creationId="{A683B212-3CCD-4B74-952B-35A1F7942AB0}"/>
          </ac:spMkLst>
        </pc:spChg>
        <pc:spChg chg="mod">
          <ac:chgData name="Vesela, Barbora" userId="f9059da0-79ef-429c-98b1-ceaefaa5cbc9" providerId="ADAL" clId="{CACA140F-E285-4082-9DB0-296087BF4D08}" dt="2022-01-06T19:48:28.583" v="495"/>
          <ac:spMkLst>
            <pc:docMk/>
            <pc:sldMk cId="1744887412" sldId="264"/>
            <ac:spMk id="72" creationId="{4FC418EB-926D-4F0B-89FC-2CF87CA2FB80}"/>
          </ac:spMkLst>
        </pc:spChg>
        <pc:spChg chg="mod">
          <ac:chgData name="Vesela, Barbora" userId="f9059da0-79ef-429c-98b1-ceaefaa5cbc9" providerId="ADAL" clId="{CACA140F-E285-4082-9DB0-296087BF4D08}" dt="2022-01-06T19:48:28.583" v="495"/>
          <ac:spMkLst>
            <pc:docMk/>
            <pc:sldMk cId="1744887412" sldId="264"/>
            <ac:spMk id="73" creationId="{B85198C8-3944-4ADE-AF21-2C42D83668D3}"/>
          </ac:spMkLst>
        </pc:spChg>
        <pc:spChg chg="mod">
          <ac:chgData name="Vesela, Barbora" userId="f9059da0-79ef-429c-98b1-ceaefaa5cbc9" providerId="ADAL" clId="{CACA140F-E285-4082-9DB0-296087BF4D08}" dt="2022-01-06T19:48:28.583" v="495"/>
          <ac:spMkLst>
            <pc:docMk/>
            <pc:sldMk cId="1744887412" sldId="264"/>
            <ac:spMk id="74" creationId="{6D73D226-2A49-4A40-BC4F-D408F6E9C815}"/>
          </ac:spMkLst>
        </pc:spChg>
        <pc:spChg chg="mod">
          <ac:chgData name="Vesela, Barbora" userId="f9059da0-79ef-429c-98b1-ceaefaa5cbc9" providerId="ADAL" clId="{CACA140F-E285-4082-9DB0-296087BF4D08}" dt="2022-01-06T19:48:28.583" v="495"/>
          <ac:spMkLst>
            <pc:docMk/>
            <pc:sldMk cId="1744887412" sldId="264"/>
            <ac:spMk id="75" creationId="{7B87B0DA-E8A8-45E5-95F1-1BFE94D653C9}"/>
          </ac:spMkLst>
        </pc:spChg>
        <pc:spChg chg="mod">
          <ac:chgData name="Vesela, Barbora" userId="f9059da0-79ef-429c-98b1-ceaefaa5cbc9" providerId="ADAL" clId="{CACA140F-E285-4082-9DB0-296087BF4D08}" dt="2022-01-06T19:48:28.583" v="495"/>
          <ac:spMkLst>
            <pc:docMk/>
            <pc:sldMk cId="1744887412" sldId="264"/>
            <ac:spMk id="76" creationId="{974A951C-7C0F-463B-AFDF-2D52F3C82B9B}"/>
          </ac:spMkLst>
        </pc:spChg>
        <pc:spChg chg="mod">
          <ac:chgData name="Vesela, Barbora" userId="f9059da0-79ef-429c-98b1-ceaefaa5cbc9" providerId="ADAL" clId="{CACA140F-E285-4082-9DB0-296087BF4D08}" dt="2022-01-06T19:48:28.583" v="495"/>
          <ac:spMkLst>
            <pc:docMk/>
            <pc:sldMk cId="1744887412" sldId="264"/>
            <ac:spMk id="77" creationId="{AC99FD23-BFF9-4B1D-84F1-379A23216F5F}"/>
          </ac:spMkLst>
        </pc:spChg>
        <pc:spChg chg="add mod">
          <ac:chgData name="Vesela, Barbora" userId="f9059da0-79ef-429c-98b1-ceaefaa5cbc9" providerId="ADAL" clId="{CACA140F-E285-4082-9DB0-296087BF4D08}" dt="2022-01-06T20:31:28.269" v="844" actId="1076"/>
          <ac:spMkLst>
            <pc:docMk/>
            <pc:sldMk cId="1744887412" sldId="264"/>
            <ac:spMk id="78" creationId="{35AE0440-4436-442A-B518-29A81464350A}"/>
          </ac:spMkLst>
        </pc:spChg>
        <pc:spChg chg="add mod">
          <ac:chgData name="Vesela, Barbora" userId="f9059da0-79ef-429c-98b1-ceaefaa5cbc9" providerId="ADAL" clId="{CACA140F-E285-4082-9DB0-296087BF4D08}" dt="2022-01-06T20:50:43.892" v="1261" actId="1076"/>
          <ac:spMkLst>
            <pc:docMk/>
            <pc:sldMk cId="1744887412" sldId="264"/>
            <ac:spMk id="79" creationId="{CEBDEF04-FDC6-4F1B-A55F-187930CE75DD}"/>
          </ac:spMkLst>
        </pc:spChg>
        <pc:spChg chg="add mod">
          <ac:chgData name="Vesela, Barbora" userId="f9059da0-79ef-429c-98b1-ceaefaa5cbc9" providerId="ADAL" clId="{CACA140F-E285-4082-9DB0-296087BF4D08}" dt="2022-01-06T20:53:08.996" v="1278" actId="1076"/>
          <ac:spMkLst>
            <pc:docMk/>
            <pc:sldMk cId="1744887412" sldId="264"/>
            <ac:spMk id="81" creationId="{B3216A01-B322-4528-A112-F2C9D38AE0A2}"/>
          </ac:spMkLst>
        </pc:spChg>
        <pc:spChg chg="add mod">
          <ac:chgData name="Vesela, Barbora" userId="f9059da0-79ef-429c-98b1-ceaefaa5cbc9" providerId="ADAL" clId="{CACA140F-E285-4082-9DB0-296087BF4D08}" dt="2022-01-06T20:52:59.933" v="1275" actId="1076"/>
          <ac:spMkLst>
            <pc:docMk/>
            <pc:sldMk cId="1744887412" sldId="264"/>
            <ac:spMk id="83" creationId="{0EB6E3D3-AC19-4268-9A92-1AE2D6FBCA06}"/>
          </ac:spMkLst>
        </pc:spChg>
        <pc:spChg chg="add mod">
          <ac:chgData name="Vesela, Barbora" userId="f9059da0-79ef-429c-98b1-ceaefaa5cbc9" providerId="ADAL" clId="{CACA140F-E285-4082-9DB0-296087BF4D08}" dt="2022-01-06T20:53:48.060" v="1281" actId="1076"/>
          <ac:spMkLst>
            <pc:docMk/>
            <pc:sldMk cId="1744887412" sldId="264"/>
            <ac:spMk id="86" creationId="{209ACADE-356D-41E6-9381-D1ED255C49A6}"/>
          </ac:spMkLst>
        </pc:spChg>
        <pc:grpChg chg="add del mod">
          <ac:chgData name="Vesela, Barbora" userId="f9059da0-79ef-429c-98b1-ceaefaa5cbc9" providerId="ADAL" clId="{CACA140F-E285-4082-9DB0-296087BF4D08}" dt="2022-01-06T19:49:48.189" v="515" actId="478"/>
          <ac:grpSpMkLst>
            <pc:docMk/>
            <pc:sldMk cId="1744887412" sldId="264"/>
            <ac:grpSpMk id="2" creationId="{2450C1CE-E9A5-4F60-981F-E1EB6948779D}"/>
          </ac:grpSpMkLst>
        </pc:grpChg>
        <pc:grpChg chg="mod">
          <ac:chgData name="Vesela, Barbora" userId="f9059da0-79ef-429c-98b1-ceaefaa5cbc9" providerId="ADAL" clId="{CACA140F-E285-4082-9DB0-296087BF4D08}" dt="2022-01-06T19:48:46.476" v="502" actId="164"/>
          <ac:grpSpMkLst>
            <pc:docMk/>
            <pc:sldMk cId="1744887412" sldId="264"/>
            <ac:grpSpMk id="15" creationId="{D2A773AA-5BD8-4507-87F8-4BF483EB0CCA}"/>
          </ac:grpSpMkLst>
        </pc:grpChg>
        <pc:grpChg chg="add del mod">
          <ac:chgData name="Vesela, Barbora" userId="f9059da0-79ef-429c-98b1-ceaefaa5cbc9" providerId="ADAL" clId="{CACA140F-E285-4082-9DB0-296087BF4D08}" dt="2022-01-06T19:48:20" v="493" actId="478"/>
          <ac:grpSpMkLst>
            <pc:docMk/>
            <pc:sldMk cId="1744887412" sldId="264"/>
            <ac:grpSpMk id="42" creationId="{11F9F03D-EBFF-4B61-B845-AE79C3D0E9C0}"/>
          </ac:grpSpMkLst>
        </pc:grpChg>
        <pc:grpChg chg="add mod">
          <ac:chgData name="Vesela, Barbora" userId="f9059da0-79ef-429c-98b1-ceaefaa5cbc9" providerId="ADAL" clId="{CACA140F-E285-4082-9DB0-296087BF4D08}" dt="2022-01-06T19:48:46.476" v="502" actId="164"/>
          <ac:grpSpMkLst>
            <pc:docMk/>
            <pc:sldMk cId="1744887412" sldId="264"/>
            <ac:grpSpMk id="60" creationId="{339446E4-4689-4240-A562-64550F4C9B52}"/>
          </ac:grpSpMkLst>
        </pc:grpChg>
        <pc:grpChg chg="add mod">
          <ac:chgData name="Vesela, Barbora" userId="f9059da0-79ef-429c-98b1-ceaefaa5cbc9" providerId="ADAL" clId="{CACA140F-E285-4082-9DB0-296087BF4D08}" dt="2022-01-06T20:50:43.892" v="1261" actId="1076"/>
          <ac:grpSpMkLst>
            <pc:docMk/>
            <pc:sldMk cId="1744887412" sldId="264"/>
            <ac:grpSpMk id="87" creationId="{F9C66453-90B0-44FC-B60D-059499040DA2}"/>
          </ac:grpSpMkLst>
        </pc:grpChg>
        <pc:graphicFrameChg chg="add del mod">
          <ac:chgData name="Vesela, Barbora" userId="f9059da0-79ef-429c-98b1-ceaefaa5cbc9" providerId="ADAL" clId="{CACA140F-E285-4082-9DB0-296087BF4D08}" dt="2022-01-06T19:52:28.522" v="536"/>
          <ac:graphicFrameMkLst>
            <pc:docMk/>
            <pc:sldMk cId="1744887412" sldId="264"/>
            <ac:graphicFrameMk id="6" creationId="{22C878FB-0697-469B-B65C-7544801ADFB9}"/>
          </ac:graphicFrameMkLst>
        </pc:graphicFrameChg>
        <pc:graphicFrameChg chg="add del mod">
          <ac:chgData name="Vesela, Barbora" userId="f9059da0-79ef-429c-98b1-ceaefaa5cbc9" providerId="ADAL" clId="{CACA140F-E285-4082-9DB0-296087BF4D08}" dt="2022-01-06T19:52:28.522" v="536"/>
          <ac:graphicFrameMkLst>
            <pc:docMk/>
            <pc:sldMk cId="1744887412" sldId="264"/>
            <ac:graphicFrameMk id="7" creationId="{39E13E6F-0AB4-427D-8F76-91C35B673811}"/>
          </ac:graphicFrameMkLst>
        </pc:graphicFrameChg>
        <pc:graphicFrameChg chg="add del mod">
          <ac:chgData name="Vesela, Barbora" userId="f9059da0-79ef-429c-98b1-ceaefaa5cbc9" providerId="ADAL" clId="{CACA140F-E285-4082-9DB0-296087BF4D08}" dt="2022-01-06T19:52:28.522" v="536"/>
          <ac:graphicFrameMkLst>
            <pc:docMk/>
            <pc:sldMk cId="1744887412" sldId="264"/>
            <ac:graphicFrameMk id="8" creationId="{00F21B88-6291-4714-8509-5BB1CEFCBA5C}"/>
          </ac:graphicFrameMkLst>
        </pc:graphicFrameChg>
        <pc:graphicFrameChg chg="add mod modGraphic">
          <ac:chgData name="Vesela, Barbora" userId="f9059da0-79ef-429c-98b1-ceaefaa5cbc9" providerId="ADAL" clId="{CACA140F-E285-4082-9DB0-296087BF4D08}" dt="2022-01-06T22:33:44.922" v="2568"/>
          <ac:graphicFrameMkLst>
            <pc:docMk/>
            <pc:sldMk cId="1744887412" sldId="264"/>
            <ac:graphicFrameMk id="11" creationId="{35FEFC59-A68F-4E79-87A7-11DCFB870B39}"/>
          </ac:graphicFrameMkLst>
        </pc:graphicFrameChg>
        <pc:graphicFrameChg chg="add mod modGraphic">
          <ac:chgData name="Vesela, Barbora" userId="f9059da0-79ef-429c-98b1-ceaefaa5cbc9" providerId="ADAL" clId="{CACA140F-E285-4082-9DB0-296087BF4D08}" dt="2022-01-06T20:53:15.252" v="1279" actId="1076"/>
          <ac:graphicFrameMkLst>
            <pc:docMk/>
            <pc:sldMk cId="1744887412" sldId="264"/>
            <ac:graphicFrameMk id="80" creationId="{A5A454B6-CAA9-46B4-A211-143C4E1947C8}"/>
          </ac:graphicFrameMkLst>
        </pc:graphicFrameChg>
        <pc:graphicFrameChg chg="add mod modGraphic">
          <ac:chgData name="Vesela, Barbora" userId="f9059da0-79ef-429c-98b1-ceaefaa5cbc9" providerId="ADAL" clId="{CACA140F-E285-4082-9DB0-296087BF4D08}" dt="2022-01-06T20:53:23.109" v="1280" actId="1076"/>
          <ac:graphicFrameMkLst>
            <pc:docMk/>
            <pc:sldMk cId="1744887412" sldId="264"/>
            <ac:graphicFrameMk id="84" creationId="{1C505118-14E1-4235-8A42-23777833B5D3}"/>
          </ac:graphicFrameMkLst>
        </pc:graphicFrameChg>
        <pc:picChg chg="del">
          <ac:chgData name="Vesela, Barbora" userId="f9059da0-79ef-429c-98b1-ceaefaa5cbc9" providerId="ADAL" clId="{CACA140F-E285-4082-9DB0-296087BF4D08}" dt="2022-01-06T19:45:53.515" v="470" actId="478"/>
          <ac:picMkLst>
            <pc:docMk/>
            <pc:sldMk cId="1744887412" sldId="264"/>
            <ac:picMk id="14" creationId="{79DC92E7-7991-4DBC-8563-4ED49A86F781}"/>
          </ac:picMkLst>
        </pc:picChg>
        <pc:picChg chg="add mod">
          <ac:chgData name="Vesela, Barbora" userId="f9059da0-79ef-429c-98b1-ceaefaa5cbc9" providerId="ADAL" clId="{CACA140F-E285-4082-9DB0-296087BF4D08}" dt="2022-01-06T20:50:43.892" v="1261" actId="1076"/>
          <ac:picMkLst>
            <pc:docMk/>
            <pc:sldMk cId="1744887412" sldId="264"/>
            <ac:picMk id="1029" creationId="{BFA9CFCB-5686-44FC-9FFF-F6F83DB07B98}"/>
          </ac:picMkLst>
        </pc:picChg>
      </pc:sldChg>
      <pc:sldChg chg="addSp delSp modSp add mod ord delAnim modAnim">
        <pc:chgData name="Vesela, Barbora" userId="f9059da0-79ef-429c-98b1-ceaefaa5cbc9" providerId="ADAL" clId="{CACA140F-E285-4082-9DB0-296087BF4D08}" dt="2022-01-09T18:39:18.290" v="2915" actId="478"/>
        <pc:sldMkLst>
          <pc:docMk/>
          <pc:sldMk cId="903791362" sldId="266"/>
        </pc:sldMkLst>
        <pc:spChg chg="mod">
          <ac:chgData name="Vesela, Barbora" userId="f9059da0-79ef-429c-98b1-ceaefaa5cbc9" providerId="ADAL" clId="{CACA140F-E285-4082-9DB0-296087BF4D08}" dt="2022-01-09T18:36:49.232" v="2912" actId="1036"/>
          <ac:spMkLst>
            <pc:docMk/>
            <pc:sldMk cId="903791362" sldId="266"/>
            <ac:spMk id="5" creationId="{A5404D26-0D7D-496F-83CE-2068E26D24B6}"/>
          </ac:spMkLst>
        </pc:spChg>
        <pc:spChg chg="mod">
          <ac:chgData name="Vesela, Barbora" userId="f9059da0-79ef-429c-98b1-ceaefaa5cbc9" providerId="ADAL" clId="{CACA140F-E285-4082-9DB0-296087BF4D08}" dt="2022-01-09T18:36:27.704" v="2866" actId="1035"/>
          <ac:spMkLst>
            <pc:docMk/>
            <pc:sldMk cId="903791362" sldId="266"/>
            <ac:spMk id="10" creationId="{BE0C6FEF-0ACF-427A-BC1B-27508BA5862E}"/>
          </ac:spMkLst>
        </pc:spChg>
        <pc:spChg chg="mod">
          <ac:chgData name="Vesela, Barbora" userId="f9059da0-79ef-429c-98b1-ceaefaa5cbc9" providerId="ADAL" clId="{CACA140F-E285-4082-9DB0-296087BF4D08}" dt="2022-01-09T18:36:46.791" v="2905" actId="1036"/>
          <ac:spMkLst>
            <pc:docMk/>
            <pc:sldMk cId="903791362" sldId="266"/>
            <ac:spMk id="13" creationId="{41E0CD4C-3DC2-43BE-94C1-5B81F9496A60}"/>
          </ac:spMkLst>
        </pc:spChg>
        <pc:spChg chg="mod">
          <ac:chgData name="Vesela, Barbora" userId="f9059da0-79ef-429c-98b1-ceaefaa5cbc9" providerId="ADAL" clId="{CACA140F-E285-4082-9DB0-296087BF4D08}" dt="2022-01-09T18:36:34.051" v="2881" actId="1036"/>
          <ac:spMkLst>
            <pc:docMk/>
            <pc:sldMk cId="903791362" sldId="266"/>
            <ac:spMk id="19" creationId="{1FEC36BB-C535-490A-A51F-36CE8410AED3}"/>
          </ac:spMkLst>
        </pc:spChg>
        <pc:spChg chg="del">
          <ac:chgData name="Vesela, Barbora" userId="f9059da0-79ef-429c-98b1-ceaefaa5cbc9" providerId="ADAL" clId="{CACA140F-E285-4082-9DB0-296087BF4D08}" dt="2022-01-09T18:39:18.290" v="2915" actId="478"/>
          <ac:spMkLst>
            <pc:docMk/>
            <pc:sldMk cId="903791362" sldId="266"/>
            <ac:spMk id="25" creationId="{432B2BFE-2A99-4F67-964D-5641FFB8004E}"/>
          </ac:spMkLst>
        </pc:spChg>
        <pc:spChg chg="mod">
          <ac:chgData name="Vesela, Barbora" userId="f9059da0-79ef-429c-98b1-ceaefaa5cbc9" providerId="ADAL" clId="{CACA140F-E285-4082-9DB0-296087BF4D08}" dt="2022-01-09T18:36:43.592" v="2896" actId="1036"/>
          <ac:spMkLst>
            <pc:docMk/>
            <pc:sldMk cId="903791362" sldId="266"/>
            <ac:spMk id="26" creationId="{559092B3-9B3F-4CD1-A497-1F8E85A67A3E}"/>
          </ac:spMkLst>
        </pc:spChg>
        <pc:spChg chg="mod">
          <ac:chgData name="Vesela, Barbora" userId="f9059da0-79ef-429c-98b1-ceaefaa5cbc9" providerId="ADAL" clId="{CACA140F-E285-4082-9DB0-296087BF4D08}" dt="2022-01-09T18:36:20.856" v="2862" actId="1036"/>
          <ac:spMkLst>
            <pc:docMk/>
            <pc:sldMk cId="903791362" sldId="266"/>
            <ac:spMk id="31" creationId="{7891457F-9F34-4C40-A78E-2610AA97B614}"/>
          </ac:spMkLst>
        </pc:spChg>
        <pc:spChg chg="mod">
          <ac:chgData name="Vesela, Barbora" userId="f9059da0-79ef-429c-98b1-ceaefaa5cbc9" providerId="ADAL" clId="{CACA140F-E285-4082-9DB0-296087BF4D08}" dt="2022-01-09T18:36:15.191" v="2856" actId="1036"/>
          <ac:spMkLst>
            <pc:docMk/>
            <pc:sldMk cId="903791362" sldId="266"/>
            <ac:spMk id="35" creationId="{AD2F7847-6929-4569-9E6E-1369D64E1CA5}"/>
          </ac:spMkLst>
        </pc:spChg>
        <pc:spChg chg="del mod">
          <ac:chgData name="Vesela, Barbora" userId="f9059da0-79ef-429c-98b1-ceaefaa5cbc9" providerId="ADAL" clId="{CACA140F-E285-4082-9DB0-296087BF4D08}" dt="2022-01-09T18:35:24.366" v="2788" actId="478"/>
          <ac:spMkLst>
            <pc:docMk/>
            <pc:sldMk cId="903791362" sldId="266"/>
            <ac:spMk id="36" creationId="{8132881E-F8E4-4106-946D-10B2275EEF97}"/>
          </ac:spMkLst>
        </pc:spChg>
        <pc:spChg chg="mod">
          <ac:chgData name="Vesela, Barbora" userId="f9059da0-79ef-429c-98b1-ceaefaa5cbc9" providerId="ADAL" clId="{CACA140F-E285-4082-9DB0-296087BF4D08}" dt="2022-01-09T18:36:17.879" v="2860" actId="1036"/>
          <ac:spMkLst>
            <pc:docMk/>
            <pc:sldMk cId="903791362" sldId="266"/>
            <ac:spMk id="39" creationId="{541D769B-BDD0-4408-AC0A-B4CA4082C352}"/>
          </ac:spMkLst>
        </pc:spChg>
        <pc:spChg chg="mod">
          <ac:chgData name="Vesela, Barbora" userId="f9059da0-79ef-429c-98b1-ceaefaa5cbc9" providerId="ADAL" clId="{CACA140F-E285-4082-9DB0-296087BF4D08}" dt="2022-01-09T18:35:55.116" v="2801" actId="1036"/>
          <ac:spMkLst>
            <pc:docMk/>
            <pc:sldMk cId="903791362" sldId="266"/>
            <ac:spMk id="40" creationId="{4BB86A37-3F6D-46BC-A2D7-D3B87263A319}"/>
          </ac:spMkLst>
        </pc:spChg>
        <pc:grpChg chg="del">
          <ac:chgData name="Vesela, Barbora" userId="f9059da0-79ef-429c-98b1-ceaefaa5cbc9" providerId="ADAL" clId="{CACA140F-E285-4082-9DB0-296087BF4D08}" dt="2022-01-06T20:18:46.329" v="739" actId="478"/>
          <ac:grpSpMkLst>
            <pc:docMk/>
            <pc:sldMk cId="903791362" sldId="266"/>
            <ac:grpSpMk id="15" creationId="{D2A773AA-5BD8-4507-87F8-4BF483EB0CCA}"/>
          </ac:grpSpMkLst>
        </pc:grpChg>
        <pc:picChg chg="del">
          <ac:chgData name="Vesela, Barbora" userId="f9059da0-79ef-429c-98b1-ceaefaa5cbc9" providerId="ADAL" clId="{CACA140F-E285-4082-9DB0-296087BF4D08}" dt="2022-01-06T20:18:47.886" v="740" actId="478"/>
          <ac:picMkLst>
            <pc:docMk/>
            <pc:sldMk cId="903791362" sldId="266"/>
            <ac:picMk id="14" creationId="{79DC92E7-7991-4DBC-8563-4ED49A86F781}"/>
          </ac:picMkLst>
        </pc:picChg>
        <pc:picChg chg="add mod">
          <ac:chgData name="Vesela, Barbora" userId="f9059da0-79ef-429c-98b1-ceaefaa5cbc9" providerId="ADAL" clId="{CACA140F-E285-4082-9DB0-296087BF4D08}" dt="2022-01-06T20:21:51.222" v="779" actId="14100"/>
          <ac:picMkLst>
            <pc:docMk/>
            <pc:sldMk cId="903791362" sldId="266"/>
            <ac:picMk id="2050" creationId="{460DF0EB-FA61-4BF2-8D84-4212A6BDC0FD}"/>
          </ac:picMkLst>
        </pc:picChg>
      </pc:sldChg>
      <pc:sldChg chg="delSp add mod">
        <pc:chgData name="Vesela, Barbora" userId="f9059da0-79ef-429c-98b1-ceaefaa5cbc9" providerId="ADAL" clId="{CACA140F-E285-4082-9DB0-296087BF4D08}" dt="2022-01-09T18:39:25.800" v="2916" actId="478"/>
        <pc:sldMkLst>
          <pc:docMk/>
          <pc:sldMk cId="1728828475" sldId="267"/>
        </pc:sldMkLst>
        <pc:spChg chg="del">
          <ac:chgData name="Vesela, Barbora" userId="f9059da0-79ef-429c-98b1-ceaefaa5cbc9" providerId="ADAL" clId="{CACA140F-E285-4082-9DB0-296087BF4D08}" dt="2022-01-09T18:39:25.800" v="2916" actId="478"/>
          <ac:spMkLst>
            <pc:docMk/>
            <pc:sldMk cId="1728828475" sldId="267"/>
            <ac:spMk id="25" creationId="{432B2BFE-2A99-4F67-964D-5641FFB8004E}"/>
          </ac:spMkLst>
        </pc:spChg>
      </pc:sldChg>
      <pc:sldChg chg="delSp add del mod">
        <pc:chgData name="Vesela, Barbora" userId="f9059da0-79ef-429c-98b1-ceaefaa5cbc9" providerId="ADAL" clId="{CACA140F-E285-4082-9DB0-296087BF4D08}" dt="2022-01-09T18:39:44.495" v="2924" actId="47"/>
        <pc:sldMkLst>
          <pc:docMk/>
          <pc:sldMk cId="203923045" sldId="268"/>
        </pc:sldMkLst>
        <pc:spChg chg="del">
          <ac:chgData name="Vesela, Barbora" userId="f9059da0-79ef-429c-98b1-ceaefaa5cbc9" providerId="ADAL" clId="{CACA140F-E285-4082-9DB0-296087BF4D08}" dt="2022-01-09T18:39:31.621" v="2917" actId="478"/>
          <ac:spMkLst>
            <pc:docMk/>
            <pc:sldMk cId="203923045" sldId="268"/>
            <ac:spMk id="36" creationId="{8132881E-F8E4-4106-946D-10B2275EEF97}"/>
          </ac:spMkLst>
        </pc:spChg>
      </pc:sldChg>
      <pc:sldChg chg="add del">
        <pc:chgData name="Vesela, Barbora" userId="f9059da0-79ef-429c-98b1-ceaefaa5cbc9" providerId="ADAL" clId="{CACA140F-E285-4082-9DB0-296087BF4D08}" dt="2022-01-09T18:39:42.577" v="2922" actId="47"/>
        <pc:sldMkLst>
          <pc:docMk/>
          <pc:sldMk cId="2375553641" sldId="269"/>
        </pc:sldMkLst>
      </pc:sldChg>
      <pc:sldChg chg="add del">
        <pc:chgData name="Vesela, Barbora" userId="f9059da0-79ef-429c-98b1-ceaefaa5cbc9" providerId="ADAL" clId="{CACA140F-E285-4082-9DB0-296087BF4D08}" dt="2022-01-09T18:39:37.857" v="2919" actId="47"/>
        <pc:sldMkLst>
          <pc:docMk/>
          <pc:sldMk cId="2529021796" sldId="270"/>
        </pc:sldMkLst>
      </pc:sldChg>
      <pc:sldChg chg="add del">
        <pc:chgData name="Vesela, Barbora" userId="f9059da0-79ef-429c-98b1-ceaefaa5cbc9" providerId="ADAL" clId="{CACA140F-E285-4082-9DB0-296087BF4D08}" dt="2022-01-09T18:39:36.577" v="2918" actId="47"/>
        <pc:sldMkLst>
          <pc:docMk/>
          <pc:sldMk cId="1566994341" sldId="271"/>
        </pc:sldMkLst>
      </pc:sldChg>
      <pc:sldChg chg="add del">
        <pc:chgData name="Vesela, Barbora" userId="f9059da0-79ef-429c-98b1-ceaefaa5cbc9" providerId="ADAL" clId="{CACA140F-E285-4082-9DB0-296087BF4D08}" dt="2022-01-09T18:39:39.300" v="2920" actId="47"/>
        <pc:sldMkLst>
          <pc:docMk/>
          <pc:sldMk cId="1535831891" sldId="272"/>
        </pc:sldMkLst>
      </pc:sldChg>
      <pc:sldChg chg="add del">
        <pc:chgData name="Vesela, Barbora" userId="f9059da0-79ef-429c-98b1-ceaefaa5cbc9" providerId="ADAL" clId="{CACA140F-E285-4082-9DB0-296087BF4D08}" dt="2022-01-09T18:39:41.596" v="2921" actId="47"/>
        <pc:sldMkLst>
          <pc:docMk/>
          <pc:sldMk cId="2517004445" sldId="273"/>
        </pc:sldMkLst>
      </pc:sldChg>
      <pc:sldChg chg="add del">
        <pc:chgData name="Vesela, Barbora" userId="f9059da0-79ef-429c-98b1-ceaefaa5cbc9" providerId="ADAL" clId="{CACA140F-E285-4082-9DB0-296087BF4D08}" dt="2022-01-09T18:39:43.566" v="2923" actId="47"/>
        <pc:sldMkLst>
          <pc:docMk/>
          <pc:sldMk cId="3656856576" sldId="274"/>
        </pc:sldMkLst>
      </pc:sldChg>
      <pc:sldChg chg="add del">
        <pc:chgData name="Vesela, Barbora" userId="f9059da0-79ef-429c-98b1-ceaefaa5cbc9" providerId="ADAL" clId="{CACA140F-E285-4082-9DB0-296087BF4D08}" dt="2022-01-09T18:39:45.469" v="2925" actId="47"/>
        <pc:sldMkLst>
          <pc:docMk/>
          <pc:sldMk cId="1026173710" sldId="275"/>
        </pc:sldMkLst>
      </pc:sldChg>
      <pc:sldChg chg="addSp delSp modSp add del mod delAnim modAnim">
        <pc:chgData name="Vesela, Barbora" userId="f9059da0-79ef-429c-98b1-ceaefaa5cbc9" providerId="ADAL" clId="{CACA140F-E285-4082-9DB0-296087BF4D08}" dt="2022-01-06T20:26:34.753" v="818" actId="47"/>
        <pc:sldMkLst>
          <pc:docMk/>
          <pc:sldMk cId="3579572935" sldId="276"/>
        </pc:sldMkLst>
        <pc:spChg chg="add del">
          <ac:chgData name="Vesela, Barbora" userId="f9059da0-79ef-429c-98b1-ceaefaa5cbc9" providerId="ADAL" clId="{CACA140F-E285-4082-9DB0-296087BF4D08}" dt="2022-01-06T20:24:12.390" v="793" actId="22"/>
          <ac:spMkLst>
            <pc:docMk/>
            <pc:sldMk cId="3579572935" sldId="276"/>
            <ac:spMk id="15" creationId="{48E6C910-B118-4432-9FF8-A7FD9E4D11EB}"/>
          </ac:spMkLst>
        </pc:spChg>
        <pc:spChg chg="add mod">
          <ac:chgData name="Vesela, Barbora" userId="f9059da0-79ef-429c-98b1-ceaefaa5cbc9" providerId="ADAL" clId="{CACA140F-E285-4082-9DB0-296087BF4D08}" dt="2022-01-06T20:25:52.317" v="810" actId="207"/>
          <ac:spMkLst>
            <pc:docMk/>
            <pc:sldMk cId="3579572935" sldId="276"/>
            <ac:spMk id="16" creationId="{67507C53-15CA-42C9-AEB3-B011E58FE70C}"/>
          </ac:spMkLst>
        </pc:spChg>
        <pc:spChg chg="del mod">
          <ac:chgData name="Vesela, Barbora" userId="f9059da0-79ef-429c-98b1-ceaefaa5cbc9" providerId="ADAL" clId="{CACA140F-E285-4082-9DB0-296087BF4D08}" dt="2022-01-06T20:24:24.529" v="798" actId="478"/>
          <ac:spMkLst>
            <pc:docMk/>
            <pc:sldMk cId="3579572935" sldId="276"/>
            <ac:spMk id="78" creationId="{35AE0440-4436-442A-B518-29A81464350A}"/>
          </ac:spMkLst>
        </pc:spChg>
      </pc:sldChg>
      <pc:sldChg chg="addSp delSp modSp add mod modAnim">
        <pc:chgData name="Vesela, Barbora" userId="f9059da0-79ef-429c-98b1-ceaefaa5cbc9" providerId="ADAL" clId="{CACA140F-E285-4082-9DB0-296087BF4D08}" dt="2022-01-09T17:56:54.626" v="2610"/>
        <pc:sldMkLst>
          <pc:docMk/>
          <pc:sldMk cId="2911274947" sldId="277"/>
        </pc:sldMkLst>
        <pc:spChg chg="del">
          <ac:chgData name="Vesela, Barbora" userId="f9059da0-79ef-429c-98b1-ceaefaa5cbc9" providerId="ADAL" clId="{CACA140F-E285-4082-9DB0-296087BF4D08}" dt="2022-01-06T20:28:57.563" v="830" actId="478"/>
          <ac:spMkLst>
            <pc:docMk/>
            <pc:sldMk cId="2911274947" sldId="277"/>
            <ac:spMk id="12" creationId="{E23D9B80-2E12-4F99-84BF-868D1A705CF4}"/>
          </ac:spMkLst>
        </pc:spChg>
        <pc:spChg chg="mod">
          <ac:chgData name="Vesela, Barbora" userId="f9059da0-79ef-429c-98b1-ceaefaa5cbc9" providerId="ADAL" clId="{CACA140F-E285-4082-9DB0-296087BF4D08}" dt="2022-01-06T21:23:08.479" v="1495" actId="207"/>
          <ac:spMkLst>
            <pc:docMk/>
            <pc:sldMk cId="2911274947" sldId="277"/>
            <ac:spMk id="78" creationId="{35AE0440-4436-442A-B518-29A81464350A}"/>
          </ac:spMkLst>
        </pc:spChg>
        <pc:spChg chg="mod">
          <ac:chgData name="Vesela, Barbora" userId="f9059da0-79ef-429c-98b1-ceaefaa5cbc9" providerId="ADAL" clId="{CACA140F-E285-4082-9DB0-296087BF4D08}" dt="2022-01-06T20:53:56.307" v="1282" actId="1076"/>
          <ac:spMkLst>
            <pc:docMk/>
            <pc:sldMk cId="2911274947" sldId="277"/>
            <ac:spMk id="79" creationId="{CEBDEF04-FDC6-4F1B-A55F-187930CE75DD}"/>
          </ac:spMkLst>
        </pc:spChg>
        <pc:spChg chg="del">
          <ac:chgData name="Vesela, Barbora" userId="f9059da0-79ef-429c-98b1-ceaefaa5cbc9" providerId="ADAL" clId="{CACA140F-E285-4082-9DB0-296087BF4D08}" dt="2022-01-06T20:28:58.969" v="831" actId="478"/>
          <ac:spMkLst>
            <pc:docMk/>
            <pc:sldMk cId="2911274947" sldId="277"/>
            <ac:spMk id="81" creationId="{B3216A01-B322-4528-A112-F2C9D38AE0A2}"/>
          </ac:spMkLst>
        </pc:spChg>
        <pc:spChg chg="mod">
          <ac:chgData name="Vesela, Barbora" userId="f9059da0-79ef-429c-98b1-ceaefaa5cbc9" providerId="ADAL" clId="{CACA140F-E285-4082-9DB0-296087BF4D08}" dt="2022-01-06T20:41:32.052" v="1051" actId="1076"/>
          <ac:spMkLst>
            <pc:docMk/>
            <pc:sldMk cId="2911274947" sldId="277"/>
            <ac:spMk id="83" creationId="{0EB6E3D3-AC19-4268-9A92-1AE2D6FBCA06}"/>
          </ac:spMkLst>
        </pc:spChg>
        <pc:spChg chg="mod">
          <ac:chgData name="Vesela, Barbora" userId="f9059da0-79ef-429c-98b1-ceaefaa5cbc9" providerId="ADAL" clId="{CACA140F-E285-4082-9DB0-296087BF4D08}" dt="2022-01-06T20:54:00.804" v="1283" actId="1076"/>
          <ac:spMkLst>
            <pc:docMk/>
            <pc:sldMk cId="2911274947" sldId="277"/>
            <ac:spMk id="86" creationId="{209ACADE-356D-41E6-9381-D1ED255C49A6}"/>
          </ac:spMkLst>
        </pc:spChg>
        <pc:grpChg chg="mod">
          <ac:chgData name="Vesela, Barbora" userId="f9059da0-79ef-429c-98b1-ceaefaa5cbc9" providerId="ADAL" clId="{CACA140F-E285-4082-9DB0-296087BF4D08}" dt="2022-01-06T20:53:56.307" v="1282" actId="1076"/>
          <ac:grpSpMkLst>
            <pc:docMk/>
            <pc:sldMk cId="2911274947" sldId="277"/>
            <ac:grpSpMk id="87" creationId="{F9C66453-90B0-44FC-B60D-059499040DA2}"/>
          </ac:grpSpMkLst>
        </pc:grpChg>
        <pc:graphicFrameChg chg="del">
          <ac:chgData name="Vesela, Barbora" userId="f9059da0-79ef-429c-98b1-ceaefaa5cbc9" providerId="ADAL" clId="{CACA140F-E285-4082-9DB0-296087BF4D08}" dt="2022-01-06T20:27:36.770" v="819" actId="478"/>
          <ac:graphicFrameMkLst>
            <pc:docMk/>
            <pc:sldMk cId="2911274947" sldId="277"/>
            <ac:graphicFrameMk id="11" creationId="{35FEFC59-A68F-4E79-87A7-11DCFB870B39}"/>
          </ac:graphicFrameMkLst>
        </pc:graphicFrameChg>
        <pc:graphicFrameChg chg="del">
          <ac:chgData name="Vesela, Barbora" userId="f9059da0-79ef-429c-98b1-ceaefaa5cbc9" providerId="ADAL" clId="{CACA140F-E285-4082-9DB0-296087BF4D08}" dt="2022-01-06T20:28:51.606" v="828" actId="478"/>
          <ac:graphicFrameMkLst>
            <pc:docMk/>
            <pc:sldMk cId="2911274947" sldId="277"/>
            <ac:graphicFrameMk id="80" creationId="{A5A454B6-CAA9-46B4-A211-143C4E1947C8}"/>
          </ac:graphicFrameMkLst>
        </pc:graphicFrameChg>
        <pc:graphicFrameChg chg="del">
          <ac:chgData name="Vesela, Barbora" userId="f9059da0-79ef-429c-98b1-ceaefaa5cbc9" providerId="ADAL" clId="{CACA140F-E285-4082-9DB0-296087BF4D08}" dt="2022-01-06T20:28:54.249" v="829" actId="478"/>
          <ac:graphicFrameMkLst>
            <pc:docMk/>
            <pc:sldMk cId="2911274947" sldId="277"/>
            <ac:graphicFrameMk id="84" creationId="{1C505118-14E1-4235-8A42-23777833B5D3}"/>
          </ac:graphicFrameMkLst>
        </pc:graphicFrameChg>
        <pc:picChg chg="add mod ord">
          <ac:chgData name="Vesela, Barbora" userId="f9059da0-79ef-429c-98b1-ceaefaa5cbc9" providerId="ADAL" clId="{CACA140F-E285-4082-9DB0-296087BF4D08}" dt="2022-01-06T20:34:18.285" v="871" actId="1076"/>
          <ac:picMkLst>
            <pc:docMk/>
            <pc:sldMk cId="2911274947" sldId="277"/>
            <ac:picMk id="3" creationId="{BB55DA9D-82A1-446E-B293-6BEB44F74533}"/>
          </ac:picMkLst>
        </pc:picChg>
        <pc:picChg chg="add mod modCrop">
          <ac:chgData name="Vesela, Barbora" userId="f9059da0-79ef-429c-98b1-ceaefaa5cbc9" providerId="ADAL" clId="{CACA140F-E285-4082-9DB0-296087BF4D08}" dt="2022-01-06T20:35:03.757" v="887" actId="1076"/>
          <ac:picMkLst>
            <pc:docMk/>
            <pc:sldMk cId="2911274947" sldId="277"/>
            <ac:picMk id="6" creationId="{8070E6C2-53F4-469B-BB1F-0982FE6639C3}"/>
          </ac:picMkLst>
        </pc:picChg>
        <pc:picChg chg="add mod">
          <ac:chgData name="Vesela, Barbora" userId="f9059da0-79ef-429c-98b1-ceaefaa5cbc9" providerId="ADAL" clId="{CACA140F-E285-4082-9DB0-296087BF4D08}" dt="2022-01-06T20:35:09.173" v="888" actId="1076"/>
          <ac:picMkLst>
            <pc:docMk/>
            <pc:sldMk cId="2911274947" sldId="277"/>
            <ac:picMk id="8" creationId="{50F3FAAC-D8DE-4C20-A164-F55DF2189FB4}"/>
          </ac:picMkLst>
        </pc:picChg>
        <pc:picChg chg="add mod ord">
          <ac:chgData name="Vesela, Barbora" userId="f9059da0-79ef-429c-98b1-ceaefaa5cbc9" providerId="ADAL" clId="{CACA140F-E285-4082-9DB0-296087BF4D08}" dt="2022-01-06T20:35:23.286" v="891" actId="1076"/>
          <ac:picMkLst>
            <pc:docMk/>
            <pc:sldMk cId="2911274947" sldId="277"/>
            <ac:picMk id="10" creationId="{B5D30325-6D1E-4F60-AF61-E10B92655287}"/>
          </ac:picMkLst>
        </pc:picChg>
        <pc:picChg chg="add mod ord">
          <ac:chgData name="Vesela, Barbora" userId="f9059da0-79ef-429c-98b1-ceaefaa5cbc9" providerId="ADAL" clId="{CACA140F-E285-4082-9DB0-296087BF4D08}" dt="2022-01-06T20:35:37.368" v="893" actId="170"/>
          <ac:picMkLst>
            <pc:docMk/>
            <pc:sldMk cId="2911274947" sldId="277"/>
            <ac:picMk id="14" creationId="{5C882207-9B22-479B-BEE1-AAFF08C89186}"/>
          </ac:picMkLst>
        </pc:picChg>
        <pc:picChg chg="add mod">
          <ac:chgData name="Vesela, Barbora" userId="f9059da0-79ef-429c-98b1-ceaefaa5cbc9" providerId="ADAL" clId="{CACA140F-E285-4082-9DB0-296087BF4D08}" dt="2022-01-06T20:36:03.316" v="902" actId="1038"/>
          <ac:picMkLst>
            <pc:docMk/>
            <pc:sldMk cId="2911274947" sldId="277"/>
            <ac:picMk id="16" creationId="{FBABFFDA-BA17-4D39-B672-14C2F411F934}"/>
          </ac:picMkLst>
        </pc:picChg>
        <pc:picChg chg="add mod">
          <ac:chgData name="Vesela, Barbora" userId="f9059da0-79ef-429c-98b1-ceaefaa5cbc9" providerId="ADAL" clId="{CACA140F-E285-4082-9DB0-296087BF4D08}" dt="2022-01-06T20:41:28.476" v="1050" actId="1076"/>
          <ac:picMkLst>
            <pc:docMk/>
            <pc:sldMk cId="2911274947" sldId="277"/>
            <ac:picMk id="26" creationId="{58A60768-3EA5-4B18-B798-3AA9C9C09101}"/>
          </ac:picMkLst>
        </pc:picChg>
        <pc:picChg chg="mod">
          <ac:chgData name="Vesela, Barbora" userId="f9059da0-79ef-429c-98b1-ceaefaa5cbc9" providerId="ADAL" clId="{CACA140F-E285-4082-9DB0-296087BF4D08}" dt="2022-01-06T20:53:56.307" v="1282" actId="1076"/>
          <ac:picMkLst>
            <pc:docMk/>
            <pc:sldMk cId="2911274947" sldId="277"/>
            <ac:picMk id="1029" creationId="{BFA9CFCB-5686-44FC-9FFF-F6F83DB07B98}"/>
          </ac:picMkLst>
        </pc:picChg>
      </pc:sldChg>
      <pc:sldChg chg="add del">
        <pc:chgData name="Vesela, Barbora" userId="f9059da0-79ef-429c-98b1-ceaefaa5cbc9" providerId="ADAL" clId="{CACA140F-E285-4082-9DB0-296087BF4D08}" dt="2022-01-06T20:26:17.494" v="815"/>
        <pc:sldMkLst>
          <pc:docMk/>
          <pc:sldMk cId="1136279245" sldId="278"/>
        </pc:sldMkLst>
      </pc:sldChg>
      <pc:sldChg chg="addSp delSp modSp add mod modTransition modAnim">
        <pc:chgData name="Vesela, Barbora" userId="f9059da0-79ef-429c-98b1-ceaefaa5cbc9" providerId="ADAL" clId="{CACA140F-E285-4082-9DB0-296087BF4D08}" dt="2022-01-09T18:43:59.591" v="2956"/>
        <pc:sldMkLst>
          <pc:docMk/>
          <pc:sldMk cId="2661038212" sldId="278"/>
        </pc:sldMkLst>
        <pc:spChg chg="add mod">
          <ac:chgData name="Vesela, Barbora" userId="f9059da0-79ef-429c-98b1-ceaefaa5cbc9" providerId="ADAL" clId="{CACA140F-E285-4082-9DB0-296087BF4D08}" dt="2022-01-06T21:21:29.101" v="1485" actId="14100"/>
          <ac:spMkLst>
            <pc:docMk/>
            <pc:sldMk cId="2661038212" sldId="278"/>
            <ac:spMk id="17" creationId="{BC33B948-EF56-4B25-9601-CAE4461591A1}"/>
          </ac:spMkLst>
        </pc:spChg>
        <pc:spChg chg="mod">
          <ac:chgData name="Vesela, Barbora" userId="f9059da0-79ef-429c-98b1-ceaefaa5cbc9" providerId="ADAL" clId="{CACA140F-E285-4082-9DB0-296087BF4D08}" dt="2022-01-06T21:23:26.055" v="1497" actId="207"/>
          <ac:spMkLst>
            <pc:docMk/>
            <pc:sldMk cId="2661038212" sldId="278"/>
            <ac:spMk id="78" creationId="{35AE0440-4436-442A-B518-29A81464350A}"/>
          </ac:spMkLst>
        </pc:spChg>
        <pc:spChg chg="mod">
          <ac:chgData name="Vesela, Barbora" userId="f9059da0-79ef-429c-98b1-ceaefaa5cbc9" providerId="ADAL" clId="{CACA140F-E285-4082-9DB0-296087BF4D08}" dt="2022-01-06T21:21:04.674" v="1479" actId="1076"/>
          <ac:spMkLst>
            <pc:docMk/>
            <pc:sldMk cId="2661038212" sldId="278"/>
            <ac:spMk id="79" creationId="{CEBDEF04-FDC6-4F1B-A55F-187930CE75DD}"/>
          </ac:spMkLst>
        </pc:spChg>
        <pc:spChg chg="del">
          <ac:chgData name="Vesela, Barbora" userId="f9059da0-79ef-429c-98b1-ceaefaa5cbc9" providerId="ADAL" clId="{CACA140F-E285-4082-9DB0-296087BF4D08}" dt="2022-01-06T20:46:37.321" v="1143" actId="478"/>
          <ac:spMkLst>
            <pc:docMk/>
            <pc:sldMk cId="2661038212" sldId="278"/>
            <ac:spMk id="83" creationId="{0EB6E3D3-AC19-4268-9A92-1AE2D6FBCA06}"/>
          </ac:spMkLst>
        </pc:spChg>
        <pc:spChg chg="del">
          <ac:chgData name="Vesela, Barbora" userId="f9059da0-79ef-429c-98b1-ceaefaa5cbc9" providerId="ADAL" clId="{CACA140F-E285-4082-9DB0-296087BF4D08}" dt="2022-01-06T20:46:35.813" v="1142" actId="478"/>
          <ac:spMkLst>
            <pc:docMk/>
            <pc:sldMk cId="2661038212" sldId="278"/>
            <ac:spMk id="86" creationId="{209ACADE-356D-41E6-9381-D1ED255C49A6}"/>
          </ac:spMkLst>
        </pc:spChg>
        <pc:grpChg chg="mod">
          <ac:chgData name="Vesela, Barbora" userId="f9059da0-79ef-429c-98b1-ceaefaa5cbc9" providerId="ADAL" clId="{CACA140F-E285-4082-9DB0-296087BF4D08}" dt="2022-01-06T21:21:04.674" v="1479" actId="1076"/>
          <ac:grpSpMkLst>
            <pc:docMk/>
            <pc:sldMk cId="2661038212" sldId="278"/>
            <ac:grpSpMk id="87" creationId="{F9C66453-90B0-44FC-B60D-059499040DA2}"/>
          </ac:grpSpMkLst>
        </pc:grpChg>
        <pc:picChg chg="del">
          <ac:chgData name="Vesela, Barbora" userId="f9059da0-79ef-429c-98b1-ceaefaa5cbc9" providerId="ADAL" clId="{CACA140F-E285-4082-9DB0-296087BF4D08}" dt="2022-01-06T20:46:07.768" v="1133" actId="478"/>
          <ac:picMkLst>
            <pc:docMk/>
            <pc:sldMk cId="2661038212" sldId="278"/>
            <ac:picMk id="3" creationId="{BB55DA9D-82A1-446E-B293-6BEB44F74533}"/>
          </ac:picMkLst>
        </pc:picChg>
        <pc:picChg chg="del">
          <ac:chgData name="Vesela, Barbora" userId="f9059da0-79ef-429c-98b1-ceaefaa5cbc9" providerId="ADAL" clId="{CACA140F-E285-4082-9DB0-296087BF4D08}" dt="2022-01-06T20:46:07.081" v="1132" actId="478"/>
          <ac:picMkLst>
            <pc:docMk/>
            <pc:sldMk cId="2661038212" sldId="278"/>
            <ac:picMk id="6" creationId="{8070E6C2-53F4-469B-BB1F-0982FE6639C3}"/>
          </ac:picMkLst>
        </pc:picChg>
        <pc:picChg chg="del">
          <ac:chgData name="Vesela, Barbora" userId="f9059da0-79ef-429c-98b1-ceaefaa5cbc9" providerId="ADAL" clId="{CACA140F-E285-4082-9DB0-296087BF4D08}" dt="2022-01-06T20:46:08.351" v="1134" actId="478"/>
          <ac:picMkLst>
            <pc:docMk/>
            <pc:sldMk cId="2661038212" sldId="278"/>
            <ac:picMk id="8" creationId="{50F3FAAC-D8DE-4C20-A164-F55DF2189FB4}"/>
          </ac:picMkLst>
        </pc:picChg>
        <pc:picChg chg="add mod">
          <ac:chgData name="Vesela, Barbora" userId="f9059da0-79ef-429c-98b1-ceaefaa5cbc9" providerId="ADAL" clId="{CACA140F-E285-4082-9DB0-296087BF4D08}" dt="2022-01-09T18:40:14.980" v="2927" actId="1076"/>
          <ac:picMkLst>
            <pc:docMk/>
            <pc:sldMk cId="2661038212" sldId="278"/>
            <ac:picMk id="8" creationId="{DA725F71-8BE9-400F-8451-D59EA9CA1B85}"/>
          </ac:picMkLst>
        </pc:picChg>
        <pc:picChg chg="del">
          <ac:chgData name="Vesela, Barbora" userId="f9059da0-79ef-429c-98b1-ceaefaa5cbc9" providerId="ADAL" clId="{CACA140F-E285-4082-9DB0-296087BF4D08}" dt="2022-01-06T20:46:08.944" v="1135" actId="478"/>
          <ac:picMkLst>
            <pc:docMk/>
            <pc:sldMk cId="2661038212" sldId="278"/>
            <ac:picMk id="10" creationId="{B5D30325-6D1E-4F60-AF61-E10B92655287}"/>
          </ac:picMkLst>
        </pc:picChg>
        <pc:picChg chg="del">
          <ac:chgData name="Vesela, Barbora" userId="f9059da0-79ef-429c-98b1-ceaefaa5cbc9" providerId="ADAL" clId="{CACA140F-E285-4082-9DB0-296087BF4D08}" dt="2022-01-06T20:46:09.534" v="1136" actId="478"/>
          <ac:picMkLst>
            <pc:docMk/>
            <pc:sldMk cId="2661038212" sldId="278"/>
            <ac:picMk id="14" creationId="{5C882207-9B22-479B-BEE1-AAFF08C89186}"/>
          </ac:picMkLst>
        </pc:picChg>
        <pc:picChg chg="del">
          <ac:chgData name="Vesela, Barbora" userId="f9059da0-79ef-429c-98b1-ceaefaa5cbc9" providerId="ADAL" clId="{CACA140F-E285-4082-9DB0-296087BF4D08}" dt="2022-01-06T20:46:10.175" v="1137" actId="478"/>
          <ac:picMkLst>
            <pc:docMk/>
            <pc:sldMk cId="2661038212" sldId="278"/>
            <ac:picMk id="16" creationId="{FBABFFDA-BA17-4D39-B672-14C2F411F934}"/>
          </ac:picMkLst>
        </pc:picChg>
        <pc:picChg chg="del">
          <ac:chgData name="Vesela, Barbora" userId="f9059da0-79ef-429c-98b1-ceaefaa5cbc9" providerId="ADAL" clId="{CACA140F-E285-4082-9DB0-296087BF4D08}" dt="2022-01-06T20:46:41.390" v="1144" actId="478"/>
          <ac:picMkLst>
            <pc:docMk/>
            <pc:sldMk cId="2661038212" sldId="278"/>
            <ac:picMk id="26" creationId="{58A60768-3EA5-4B18-B798-3AA9C9C09101}"/>
          </ac:picMkLst>
        </pc:picChg>
        <pc:picChg chg="mod">
          <ac:chgData name="Vesela, Barbora" userId="f9059da0-79ef-429c-98b1-ceaefaa5cbc9" providerId="ADAL" clId="{CACA140F-E285-4082-9DB0-296087BF4D08}" dt="2022-01-06T21:21:04.674" v="1479" actId="1076"/>
          <ac:picMkLst>
            <pc:docMk/>
            <pc:sldMk cId="2661038212" sldId="278"/>
            <ac:picMk id="1029" creationId="{BFA9CFCB-5686-44FC-9FFF-F6F83DB07B98}"/>
          </ac:picMkLst>
        </pc:picChg>
      </pc:sldChg>
      <pc:sldChg chg="add del">
        <pc:chgData name="Vesela, Barbora" userId="f9059da0-79ef-429c-98b1-ceaefaa5cbc9" providerId="ADAL" clId="{CACA140F-E285-4082-9DB0-296087BF4D08}" dt="2022-01-06T20:26:10.722" v="813" actId="47"/>
        <pc:sldMkLst>
          <pc:docMk/>
          <pc:sldMk cId="4156008079" sldId="278"/>
        </pc:sldMkLst>
      </pc:sldChg>
      <pc:sldChg chg="addSp delSp modSp add mod modAnim">
        <pc:chgData name="Vesela, Barbora" userId="f9059da0-79ef-429c-98b1-ceaefaa5cbc9" providerId="ADAL" clId="{CACA140F-E285-4082-9DB0-296087BF4D08}" dt="2022-01-09T18:31:56.639" v="2734"/>
        <pc:sldMkLst>
          <pc:docMk/>
          <pc:sldMk cId="2485264284" sldId="279"/>
        </pc:sldMkLst>
        <pc:spChg chg="del">
          <ac:chgData name="Vesela, Barbora" userId="f9059da0-79ef-429c-98b1-ceaefaa5cbc9" providerId="ADAL" clId="{CACA140F-E285-4082-9DB0-296087BF4D08}" dt="2022-01-06T20:59:11.661" v="1293" actId="478"/>
          <ac:spMkLst>
            <pc:docMk/>
            <pc:sldMk cId="2485264284" sldId="279"/>
            <ac:spMk id="17" creationId="{BC33B948-EF56-4B25-9601-CAE4461591A1}"/>
          </ac:spMkLst>
        </pc:spChg>
        <pc:spChg chg="mod">
          <ac:chgData name="Vesela, Barbora" userId="f9059da0-79ef-429c-98b1-ceaefaa5cbc9" providerId="ADAL" clId="{CACA140F-E285-4082-9DB0-296087BF4D08}" dt="2022-01-06T21:19:17.781" v="1353" actId="20577"/>
          <ac:spMkLst>
            <pc:docMk/>
            <pc:sldMk cId="2485264284" sldId="279"/>
            <ac:spMk id="78" creationId="{35AE0440-4436-442A-B518-29A81464350A}"/>
          </ac:spMkLst>
        </pc:spChg>
        <pc:spChg chg="mod">
          <ac:chgData name="Vesela, Barbora" userId="f9059da0-79ef-429c-98b1-ceaefaa5cbc9" providerId="ADAL" clId="{CACA140F-E285-4082-9DB0-296087BF4D08}" dt="2022-01-06T21:21:41.362" v="1486" actId="1076"/>
          <ac:spMkLst>
            <pc:docMk/>
            <pc:sldMk cId="2485264284" sldId="279"/>
            <ac:spMk id="79" creationId="{CEBDEF04-FDC6-4F1B-A55F-187930CE75DD}"/>
          </ac:spMkLst>
        </pc:spChg>
        <pc:grpChg chg="mod">
          <ac:chgData name="Vesela, Barbora" userId="f9059da0-79ef-429c-98b1-ceaefaa5cbc9" providerId="ADAL" clId="{CACA140F-E285-4082-9DB0-296087BF4D08}" dt="2022-01-06T21:21:41.362" v="1486" actId="1076"/>
          <ac:grpSpMkLst>
            <pc:docMk/>
            <pc:sldMk cId="2485264284" sldId="279"/>
            <ac:grpSpMk id="87" creationId="{F9C66453-90B0-44FC-B60D-059499040DA2}"/>
          </ac:grpSpMkLst>
        </pc:grpChg>
        <pc:picChg chg="add mod">
          <ac:chgData name="Vesela, Barbora" userId="f9059da0-79ef-429c-98b1-ceaefaa5cbc9" providerId="ADAL" clId="{CACA140F-E285-4082-9DB0-296087BF4D08}" dt="2022-01-06T21:03:08.621" v="1309"/>
          <ac:picMkLst>
            <pc:docMk/>
            <pc:sldMk cId="2485264284" sldId="279"/>
            <ac:picMk id="3" creationId="{FA959128-D0B8-4552-8406-73D57A80BD79}"/>
          </ac:picMkLst>
        </pc:picChg>
        <pc:picChg chg="add mod modCrop">
          <ac:chgData name="Vesela, Barbora" userId="f9059da0-79ef-429c-98b1-ceaefaa5cbc9" providerId="ADAL" clId="{CACA140F-E285-4082-9DB0-296087BF4D08}" dt="2022-01-09T18:31:23.484" v="2731" actId="1076"/>
          <ac:picMkLst>
            <pc:docMk/>
            <pc:sldMk cId="2485264284" sldId="279"/>
            <ac:picMk id="5" creationId="{60D7692E-B949-422A-B6C4-D63B9CD78DF4}"/>
          </ac:picMkLst>
        </pc:picChg>
        <pc:picChg chg="add mod">
          <ac:chgData name="Vesela, Barbora" userId="f9059da0-79ef-429c-98b1-ceaefaa5cbc9" providerId="ADAL" clId="{CACA140F-E285-4082-9DB0-296087BF4D08}" dt="2022-01-06T21:02:51.958" v="1308"/>
          <ac:picMkLst>
            <pc:docMk/>
            <pc:sldMk cId="2485264284" sldId="279"/>
            <ac:picMk id="6" creationId="{98B7EB5D-7F48-4ABC-AF14-FAC3C18EAEF4}"/>
          </ac:picMkLst>
        </pc:picChg>
        <pc:picChg chg="add del mod">
          <ac:chgData name="Vesela, Barbora" userId="f9059da0-79ef-429c-98b1-ceaefaa5cbc9" providerId="ADAL" clId="{CACA140F-E285-4082-9DB0-296087BF4D08}" dt="2022-01-09T18:31:20.164" v="2730" actId="1076"/>
          <ac:picMkLst>
            <pc:docMk/>
            <pc:sldMk cId="2485264284" sldId="279"/>
            <ac:picMk id="8" creationId="{78266E13-EB69-480A-A096-0E7116E887F1}"/>
          </ac:picMkLst>
        </pc:picChg>
        <pc:picChg chg="add mod">
          <ac:chgData name="Vesela, Barbora" userId="f9059da0-79ef-429c-98b1-ceaefaa5cbc9" providerId="ADAL" clId="{CACA140F-E285-4082-9DB0-296087BF4D08}" dt="2022-01-06T21:21:47.218" v="1488" actId="1076"/>
          <ac:picMkLst>
            <pc:docMk/>
            <pc:sldMk cId="2485264284" sldId="279"/>
            <ac:picMk id="10" creationId="{24BD3EEA-7A25-43F1-B42D-327A5F004489}"/>
          </ac:picMkLst>
        </pc:picChg>
        <pc:picChg chg="mod">
          <ac:chgData name="Vesela, Barbora" userId="f9059da0-79ef-429c-98b1-ceaefaa5cbc9" providerId="ADAL" clId="{CACA140F-E285-4082-9DB0-296087BF4D08}" dt="2022-01-06T21:21:41.362" v="1486" actId="1076"/>
          <ac:picMkLst>
            <pc:docMk/>
            <pc:sldMk cId="2485264284" sldId="279"/>
            <ac:picMk id="1029" creationId="{BFA9CFCB-5686-44FC-9FFF-F6F83DB07B98}"/>
          </ac:picMkLst>
        </pc:picChg>
      </pc:sldChg>
      <pc:sldChg chg="addSp delSp modSp add mod modAnim">
        <pc:chgData name="Vesela, Barbora" userId="f9059da0-79ef-429c-98b1-ceaefaa5cbc9" providerId="ADAL" clId="{CACA140F-E285-4082-9DB0-296087BF4D08}" dt="2022-01-09T17:58:55.357" v="2633"/>
        <pc:sldMkLst>
          <pc:docMk/>
          <pc:sldMk cId="4139628792" sldId="280"/>
        </pc:sldMkLst>
        <pc:spChg chg="add del mod">
          <ac:chgData name="Vesela, Barbora" userId="f9059da0-79ef-429c-98b1-ceaefaa5cbc9" providerId="ADAL" clId="{CACA140F-E285-4082-9DB0-296087BF4D08}" dt="2022-01-06T21:24:02.143" v="1523" actId="478"/>
          <ac:spMkLst>
            <pc:docMk/>
            <pc:sldMk cId="4139628792" sldId="280"/>
            <ac:spMk id="11" creationId="{AAEEB8CD-31A3-4B93-B3F2-0C8777718599}"/>
          </ac:spMkLst>
        </pc:spChg>
        <pc:spChg chg="add del mod">
          <ac:chgData name="Vesela, Barbora" userId="f9059da0-79ef-429c-98b1-ceaefaa5cbc9" providerId="ADAL" clId="{CACA140F-E285-4082-9DB0-296087BF4D08}" dt="2022-01-06T21:27:51.840" v="1863" actId="478"/>
          <ac:spMkLst>
            <pc:docMk/>
            <pc:sldMk cId="4139628792" sldId="280"/>
            <ac:spMk id="13" creationId="{74599EA7-E61F-4AA6-A19E-B47FE9E77CE4}"/>
          </ac:spMkLst>
        </pc:spChg>
        <pc:spChg chg="mod">
          <ac:chgData name="Vesela, Barbora" userId="f9059da0-79ef-429c-98b1-ceaefaa5cbc9" providerId="ADAL" clId="{CACA140F-E285-4082-9DB0-296087BF4D08}" dt="2022-01-06T21:23:58.533" v="1522" actId="20577"/>
          <ac:spMkLst>
            <pc:docMk/>
            <pc:sldMk cId="4139628792" sldId="280"/>
            <ac:spMk id="78" creationId="{35AE0440-4436-442A-B518-29A81464350A}"/>
          </ac:spMkLst>
        </pc:spChg>
        <pc:spChg chg="mod">
          <ac:chgData name="Vesela, Barbora" userId="f9059da0-79ef-429c-98b1-ceaefaa5cbc9" providerId="ADAL" clId="{CACA140F-E285-4082-9DB0-296087BF4D08}" dt="2022-01-06T21:33:37.157" v="1900" actId="403"/>
          <ac:spMkLst>
            <pc:docMk/>
            <pc:sldMk cId="4139628792" sldId="280"/>
            <ac:spMk id="79" creationId="{CEBDEF04-FDC6-4F1B-A55F-187930CE75DD}"/>
          </ac:spMkLst>
        </pc:spChg>
        <pc:grpChg chg="mod">
          <ac:chgData name="Vesela, Barbora" userId="f9059da0-79ef-429c-98b1-ceaefaa5cbc9" providerId="ADAL" clId="{CACA140F-E285-4082-9DB0-296087BF4D08}" dt="2022-01-06T21:28:14.025" v="1871" actId="1076"/>
          <ac:grpSpMkLst>
            <pc:docMk/>
            <pc:sldMk cId="4139628792" sldId="280"/>
            <ac:grpSpMk id="87" creationId="{F9C66453-90B0-44FC-B60D-059499040DA2}"/>
          </ac:grpSpMkLst>
        </pc:grpChg>
        <pc:picChg chg="del">
          <ac:chgData name="Vesela, Barbora" userId="f9059da0-79ef-429c-98b1-ceaefaa5cbc9" providerId="ADAL" clId="{CACA140F-E285-4082-9DB0-296087BF4D08}" dt="2022-01-06T21:24:21.727" v="1527" actId="478"/>
          <ac:picMkLst>
            <pc:docMk/>
            <pc:sldMk cId="4139628792" sldId="280"/>
            <ac:picMk id="3" creationId="{FA959128-D0B8-4552-8406-73D57A80BD79}"/>
          </ac:picMkLst>
        </pc:picChg>
        <pc:picChg chg="del">
          <ac:chgData name="Vesela, Barbora" userId="f9059da0-79ef-429c-98b1-ceaefaa5cbc9" providerId="ADAL" clId="{CACA140F-E285-4082-9DB0-296087BF4D08}" dt="2022-01-06T21:24:19.786" v="1524" actId="478"/>
          <ac:picMkLst>
            <pc:docMk/>
            <pc:sldMk cId="4139628792" sldId="280"/>
            <ac:picMk id="6" creationId="{98B7EB5D-7F48-4ABC-AF14-FAC3C18EAEF4}"/>
          </ac:picMkLst>
        </pc:picChg>
        <pc:picChg chg="add mod modCrop">
          <ac:chgData name="Vesela, Barbora" userId="f9059da0-79ef-429c-98b1-ceaefaa5cbc9" providerId="ADAL" clId="{CACA140F-E285-4082-9DB0-296087BF4D08}" dt="2022-01-06T21:33:39.569" v="1901" actId="1076"/>
          <ac:picMkLst>
            <pc:docMk/>
            <pc:sldMk cId="4139628792" sldId="280"/>
            <ac:picMk id="7" creationId="{64687349-3D0F-49B4-9F2D-FF6442266061}"/>
          </ac:picMkLst>
        </pc:picChg>
        <pc:picChg chg="del">
          <ac:chgData name="Vesela, Barbora" userId="f9059da0-79ef-429c-98b1-ceaefaa5cbc9" providerId="ADAL" clId="{CACA140F-E285-4082-9DB0-296087BF4D08}" dt="2022-01-06T21:24:20.510" v="1525" actId="478"/>
          <ac:picMkLst>
            <pc:docMk/>
            <pc:sldMk cId="4139628792" sldId="280"/>
            <ac:picMk id="8" creationId="{78266E13-EB69-480A-A096-0E7116E887F1}"/>
          </ac:picMkLst>
        </pc:picChg>
        <pc:picChg chg="del">
          <ac:chgData name="Vesela, Barbora" userId="f9059da0-79ef-429c-98b1-ceaefaa5cbc9" providerId="ADAL" clId="{CACA140F-E285-4082-9DB0-296087BF4D08}" dt="2022-01-06T21:24:21.068" v="1526" actId="478"/>
          <ac:picMkLst>
            <pc:docMk/>
            <pc:sldMk cId="4139628792" sldId="280"/>
            <ac:picMk id="10" creationId="{24BD3EEA-7A25-43F1-B42D-327A5F004489}"/>
          </ac:picMkLst>
        </pc:picChg>
        <pc:picChg chg="add del mod">
          <ac:chgData name="Vesela, Barbora" userId="f9059da0-79ef-429c-98b1-ceaefaa5cbc9" providerId="ADAL" clId="{CACA140F-E285-4082-9DB0-296087BF4D08}" dt="2022-01-06T21:31:57.573" v="1887" actId="478"/>
          <ac:picMkLst>
            <pc:docMk/>
            <pc:sldMk cId="4139628792" sldId="280"/>
            <ac:picMk id="12" creationId="{68190543-72A6-4C12-BADC-BD8FE83004D2}"/>
          </ac:picMkLst>
        </pc:picChg>
        <pc:picChg chg="add del mod modCrop">
          <ac:chgData name="Vesela, Barbora" userId="f9059da0-79ef-429c-98b1-ceaefaa5cbc9" providerId="ADAL" clId="{CACA140F-E285-4082-9DB0-296087BF4D08}" dt="2022-01-06T21:32:08.337" v="1892" actId="478"/>
          <ac:picMkLst>
            <pc:docMk/>
            <pc:sldMk cId="4139628792" sldId="280"/>
            <ac:picMk id="15" creationId="{03FBC735-E6FA-42A4-BFF3-5F36AA161F27}"/>
          </ac:picMkLst>
        </pc:picChg>
        <pc:picChg chg="mod">
          <ac:chgData name="Vesela, Barbora" userId="f9059da0-79ef-429c-98b1-ceaefaa5cbc9" providerId="ADAL" clId="{CACA140F-E285-4082-9DB0-296087BF4D08}" dt="2022-01-06T21:28:14.025" v="1871" actId="1076"/>
          <ac:picMkLst>
            <pc:docMk/>
            <pc:sldMk cId="4139628792" sldId="280"/>
            <ac:picMk id="1029" creationId="{BFA9CFCB-5686-44FC-9FFF-F6F83DB07B98}"/>
          </ac:picMkLst>
        </pc:picChg>
      </pc:sldChg>
      <pc:sldChg chg="addSp delSp modSp add mod modAnim">
        <pc:chgData name="Vesela, Barbora" userId="f9059da0-79ef-429c-98b1-ceaefaa5cbc9" providerId="ADAL" clId="{CACA140F-E285-4082-9DB0-296087BF4D08}" dt="2022-01-09T17:58:42.794" v="2632"/>
        <pc:sldMkLst>
          <pc:docMk/>
          <pc:sldMk cId="2632278286" sldId="281"/>
        </pc:sldMkLst>
        <pc:spChg chg="add mod">
          <ac:chgData name="Vesela, Barbora" userId="f9059da0-79ef-429c-98b1-ceaefaa5cbc9" providerId="ADAL" clId="{CACA140F-E285-4082-9DB0-296087BF4D08}" dt="2022-01-06T21:41:13.747" v="2143" actId="948"/>
          <ac:spMkLst>
            <pc:docMk/>
            <pc:sldMk cId="2632278286" sldId="281"/>
            <ac:spMk id="9" creationId="{01B02617-A7D8-4513-9EA2-9521DA09FD57}"/>
          </ac:spMkLst>
        </pc:spChg>
        <pc:spChg chg="mod">
          <ac:chgData name="Vesela, Barbora" userId="f9059da0-79ef-429c-98b1-ceaefaa5cbc9" providerId="ADAL" clId="{CACA140F-E285-4082-9DB0-296087BF4D08}" dt="2022-01-06T21:34:18.867" v="1906" actId="20577"/>
          <ac:spMkLst>
            <pc:docMk/>
            <pc:sldMk cId="2632278286" sldId="281"/>
            <ac:spMk id="78" creationId="{35AE0440-4436-442A-B518-29A81464350A}"/>
          </ac:spMkLst>
        </pc:spChg>
        <pc:spChg chg="mod">
          <ac:chgData name="Vesela, Barbora" userId="f9059da0-79ef-429c-98b1-ceaefaa5cbc9" providerId="ADAL" clId="{CACA140F-E285-4082-9DB0-296087BF4D08}" dt="2022-01-06T21:35:58.111" v="1980" actId="113"/>
          <ac:spMkLst>
            <pc:docMk/>
            <pc:sldMk cId="2632278286" sldId="281"/>
            <ac:spMk id="79" creationId="{CEBDEF04-FDC6-4F1B-A55F-187930CE75DD}"/>
          </ac:spMkLst>
        </pc:spChg>
        <pc:picChg chg="del">
          <ac:chgData name="Vesela, Barbora" userId="f9059da0-79ef-429c-98b1-ceaefaa5cbc9" providerId="ADAL" clId="{CACA140F-E285-4082-9DB0-296087BF4D08}" dt="2022-01-06T21:35:06.734" v="1909" actId="478"/>
          <ac:picMkLst>
            <pc:docMk/>
            <pc:sldMk cId="2632278286" sldId="281"/>
            <ac:picMk id="7" creationId="{64687349-3D0F-49B4-9F2D-FF6442266061}"/>
          </ac:picMkLst>
        </pc:picChg>
      </pc:sldChg>
      <pc:sldChg chg="addSp delSp modSp add mod modTransition modAnim">
        <pc:chgData name="Vesela, Barbora" userId="f9059da0-79ef-429c-98b1-ceaefaa5cbc9" providerId="ADAL" clId="{CACA140F-E285-4082-9DB0-296087BF4D08}" dt="2022-01-09T17:59:13.608" v="2637"/>
        <pc:sldMkLst>
          <pc:docMk/>
          <pc:sldMk cId="1770868842" sldId="282"/>
        </pc:sldMkLst>
        <pc:spChg chg="del mod">
          <ac:chgData name="Vesela, Barbora" userId="f9059da0-79ef-429c-98b1-ceaefaa5cbc9" providerId="ADAL" clId="{CACA140F-E285-4082-9DB0-296087BF4D08}" dt="2022-01-06T21:44:04.341" v="2154"/>
          <ac:spMkLst>
            <pc:docMk/>
            <pc:sldMk cId="1770868842" sldId="282"/>
            <ac:spMk id="9" creationId="{01B02617-A7D8-4513-9EA2-9521DA09FD57}"/>
          </ac:spMkLst>
        </pc:spChg>
        <pc:spChg chg="mod ord">
          <ac:chgData name="Vesela, Barbora" userId="f9059da0-79ef-429c-98b1-ceaefaa5cbc9" providerId="ADAL" clId="{CACA140F-E285-4082-9DB0-296087BF4D08}" dt="2022-01-06T22:34:52.685" v="2572" actId="1076"/>
          <ac:spMkLst>
            <pc:docMk/>
            <pc:sldMk cId="1770868842" sldId="282"/>
            <ac:spMk id="78" creationId="{35AE0440-4436-442A-B518-29A81464350A}"/>
          </ac:spMkLst>
        </pc:spChg>
        <pc:spChg chg="mod">
          <ac:chgData name="Vesela, Barbora" userId="f9059da0-79ef-429c-98b1-ceaefaa5cbc9" providerId="ADAL" clId="{CACA140F-E285-4082-9DB0-296087BF4D08}" dt="2022-01-06T22:27:54.110" v="2473" actId="1076"/>
          <ac:spMkLst>
            <pc:docMk/>
            <pc:sldMk cId="1770868842" sldId="282"/>
            <ac:spMk id="79" creationId="{CEBDEF04-FDC6-4F1B-A55F-187930CE75DD}"/>
          </ac:spMkLst>
        </pc:spChg>
        <pc:grpChg chg="mod">
          <ac:chgData name="Vesela, Barbora" userId="f9059da0-79ef-429c-98b1-ceaefaa5cbc9" providerId="ADAL" clId="{CACA140F-E285-4082-9DB0-296087BF4D08}" dt="2022-01-06T22:27:50.630" v="2472" actId="1076"/>
          <ac:grpSpMkLst>
            <pc:docMk/>
            <pc:sldMk cId="1770868842" sldId="282"/>
            <ac:grpSpMk id="87" creationId="{F9C66453-90B0-44FC-B60D-059499040DA2}"/>
          </ac:grpSpMkLst>
        </pc:grpChg>
        <pc:picChg chg="add mod">
          <ac:chgData name="Vesela, Barbora" userId="f9059da0-79ef-429c-98b1-ceaefaa5cbc9" providerId="ADAL" clId="{CACA140F-E285-4082-9DB0-296087BF4D08}" dt="2022-01-06T21:52:46.343" v="2183" actId="1076"/>
          <ac:picMkLst>
            <pc:docMk/>
            <pc:sldMk cId="1770868842" sldId="282"/>
            <ac:picMk id="3" creationId="{F494DC94-995D-4BD1-9B1A-F7C59A11A310}"/>
          </ac:picMkLst>
        </pc:picChg>
        <pc:picChg chg="add mod ord">
          <ac:chgData name="Vesela, Barbora" userId="f9059da0-79ef-429c-98b1-ceaefaa5cbc9" providerId="ADAL" clId="{CACA140F-E285-4082-9DB0-296087BF4D08}" dt="2022-01-06T22:02:10.143" v="2277" actId="1076"/>
          <ac:picMkLst>
            <pc:docMk/>
            <pc:sldMk cId="1770868842" sldId="282"/>
            <ac:picMk id="6" creationId="{2FC41A52-CBC6-42F1-8023-CFA2BDDFC5CE}"/>
          </ac:picMkLst>
        </pc:picChg>
        <pc:picChg chg="add mod">
          <ac:chgData name="Vesela, Barbora" userId="f9059da0-79ef-429c-98b1-ceaefaa5cbc9" providerId="ADAL" clId="{CACA140F-E285-4082-9DB0-296087BF4D08}" dt="2022-01-06T21:52:58.968" v="2191" actId="1076"/>
          <ac:picMkLst>
            <pc:docMk/>
            <pc:sldMk cId="1770868842" sldId="282"/>
            <ac:picMk id="8" creationId="{FC1D5E4C-DBA1-4A11-AB31-9A8CC3F350CB}"/>
          </ac:picMkLst>
        </pc:picChg>
        <pc:picChg chg="add mod">
          <ac:chgData name="Vesela, Barbora" userId="f9059da0-79ef-429c-98b1-ceaefaa5cbc9" providerId="ADAL" clId="{CACA140F-E285-4082-9DB0-296087BF4D08}" dt="2022-01-06T22:00:44.607" v="2248" actId="1076"/>
          <ac:picMkLst>
            <pc:docMk/>
            <pc:sldMk cId="1770868842" sldId="282"/>
            <ac:picMk id="11" creationId="{01B73E85-FA53-4EAA-B393-17792AB423A1}"/>
          </ac:picMkLst>
        </pc:picChg>
        <pc:picChg chg="add mod">
          <ac:chgData name="Vesela, Barbora" userId="f9059da0-79ef-429c-98b1-ceaefaa5cbc9" providerId="ADAL" clId="{CACA140F-E285-4082-9DB0-296087BF4D08}" dt="2022-01-06T22:00:50.464" v="2249" actId="1076"/>
          <ac:picMkLst>
            <pc:docMk/>
            <pc:sldMk cId="1770868842" sldId="282"/>
            <ac:picMk id="13" creationId="{97DE1442-BD94-4223-92EC-325B15447B8D}"/>
          </ac:picMkLst>
        </pc:picChg>
        <pc:picChg chg="add mod ord">
          <ac:chgData name="Vesela, Barbora" userId="f9059da0-79ef-429c-98b1-ceaefaa5cbc9" providerId="ADAL" clId="{CACA140F-E285-4082-9DB0-296087BF4D08}" dt="2022-01-06T22:02:19.256" v="2280" actId="1076"/>
          <ac:picMkLst>
            <pc:docMk/>
            <pc:sldMk cId="1770868842" sldId="282"/>
            <ac:picMk id="15" creationId="{3883AA32-010D-4ADF-9ED0-D03DE5795D45}"/>
          </ac:picMkLst>
        </pc:picChg>
        <pc:picChg chg="add mod ord">
          <ac:chgData name="Vesela, Barbora" userId="f9059da0-79ef-429c-98b1-ceaefaa5cbc9" providerId="ADAL" clId="{CACA140F-E285-4082-9DB0-296087BF4D08}" dt="2022-01-06T22:00:41.432" v="2247" actId="1076"/>
          <ac:picMkLst>
            <pc:docMk/>
            <pc:sldMk cId="1770868842" sldId="282"/>
            <ac:picMk id="17" creationId="{557DC624-0646-4221-9363-668FD846E7EB}"/>
          </ac:picMkLst>
        </pc:picChg>
        <pc:picChg chg="add mod modCrop">
          <ac:chgData name="Vesela, Barbora" userId="f9059da0-79ef-429c-98b1-ceaefaa5cbc9" providerId="ADAL" clId="{CACA140F-E285-4082-9DB0-296087BF4D08}" dt="2022-01-06T22:00:36.848" v="2246" actId="732"/>
          <ac:picMkLst>
            <pc:docMk/>
            <pc:sldMk cId="1770868842" sldId="282"/>
            <ac:picMk id="19" creationId="{F1434316-7D89-4219-9E9D-DCB88753A967}"/>
          </ac:picMkLst>
        </pc:picChg>
        <pc:picChg chg="add mod ord">
          <ac:chgData name="Vesela, Barbora" userId="f9059da0-79ef-429c-98b1-ceaefaa5cbc9" providerId="ADAL" clId="{CACA140F-E285-4082-9DB0-296087BF4D08}" dt="2022-01-06T22:17:45.591" v="2335" actId="14100"/>
          <ac:picMkLst>
            <pc:docMk/>
            <pc:sldMk cId="1770868842" sldId="282"/>
            <ac:picMk id="21" creationId="{00F4BF99-4CB0-424F-B55D-2ED323C149F0}"/>
          </ac:picMkLst>
        </pc:picChg>
        <pc:picChg chg="add mod ord">
          <ac:chgData name="Vesela, Barbora" userId="f9059da0-79ef-429c-98b1-ceaefaa5cbc9" providerId="ADAL" clId="{CACA140F-E285-4082-9DB0-296087BF4D08}" dt="2022-01-06T22:18:59.319" v="2362" actId="1076"/>
          <ac:picMkLst>
            <pc:docMk/>
            <pc:sldMk cId="1770868842" sldId="282"/>
            <ac:picMk id="23" creationId="{2DC93403-BC06-444D-9A75-B1412EF3D4F1}"/>
          </ac:picMkLst>
        </pc:picChg>
        <pc:picChg chg="add mod">
          <ac:chgData name="Vesela, Barbora" userId="f9059da0-79ef-429c-98b1-ceaefaa5cbc9" providerId="ADAL" clId="{CACA140F-E285-4082-9DB0-296087BF4D08}" dt="2022-01-06T22:01:59.688" v="2275" actId="1035"/>
          <ac:picMkLst>
            <pc:docMk/>
            <pc:sldMk cId="1770868842" sldId="282"/>
            <ac:picMk id="25" creationId="{43E6B8C8-E57A-4773-A4C8-7ABE72555978}"/>
          </ac:picMkLst>
        </pc:picChg>
        <pc:picChg chg="add mod">
          <ac:chgData name="Vesela, Barbora" userId="f9059da0-79ef-429c-98b1-ceaefaa5cbc9" providerId="ADAL" clId="{CACA140F-E285-4082-9DB0-296087BF4D08}" dt="2022-01-06T22:02:13.455" v="2279" actId="1076"/>
          <ac:picMkLst>
            <pc:docMk/>
            <pc:sldMk cId="1770868842" sldId="282"/>
            <ac:picMk id="27" creationId="{C9B7B78F-5E6C-4D53-A427-CD6987C8DDBD}"/>
          </ac:picMkLst>
        </pc:picChg>
        <pc:picChg chg="add mod modCrop">
          <ac:chgData name="Vesela, Barbora" userId="f9059da0-79ef-429c-98b1-ceaefaa5cbc9" providerId="ADAL" clId="{CACA140F-E285-4082-9DB0-296087BF4D08}" dt="2022-01-06T22:14:29.959" v="2312" actId="1076"/>
          <ac:picMkLst>
            <pc:docMk/>
            <pc:sldMk cId="1770868842" sldId="282"/>
            <ac:picMk id="29" creationId="{55DBD562-8C04-4D48-BCB0-0DE96EE59758}"/>
          </ac:picMkLst>
        </pc:picChg>
        <pc:picChg chg="add mod">
          <ac:chgData name="Vesela, Barbora" userId="f9059da0-79ef-429c-98b1-ceaefaa5cbc9" providerId="ADAL" clId="{CACA140F-E285-4082-9DB0-296087BF4D08}" dt="2022-01-06T22:16:44.879" v="2330" actId="1076"/>
          <ac:picMkLst>
            <pc:docMk/>
            <pc:sldMk cId="1770868842" sldId="282"/>
            <ac:picMk id="31" creationId="{01510CCE-5C52-405F-B081-93D0E3EF1129}"/>
          </ac:picMkLst>
        </pc:picChg>
        <pc:picChg chg="add mod ord">
          <ac:chgData name="Vesela, Barbora" userId="f9059da0-79ef-429c-98b1-ceaefaa5cbc9" providerId="ADAL" clId="{CACA140F-E285-4082-9DB0-296087BF4D08}" dt="2022-01-06T22:14:54.006" v="2322" actId="1076"/>
          <ac:picMkLst>
            <pc:docMk/>
            <pc:sldMk cId="1770868842" sldId="282"/>
            <ac:picMk id="33" creationId="{03094944-B37B-4FA5-AA7D-94AAD997597E}"/>
          </ac:picMkLst>
        </pc:picChg>
        <pc:picChg chg="add mod ord">
          <ac:chgData name="Vesela, Barbora" userId="f9059da0-79ef-429c-98b1-ceaefaa5cbc9" providerId="ADAL" clId="{CACA140F-E285-4082-9DB0-296087BF4D08}" dt="2022-01-06T22:18:52.230" v="2360" actId="1076"/>
          <ac:picMkLst>
            <pc:docMk/>
            <pc:sldMk cId="1770868842" sldId="282"/>
            <ac:picMk id="35" creationId="{C925311B-1189-4CA5-AE20-C32E2599FA3F}"/>
          </ac:picMkLst>
        </pc:picChg>
        <pc:picChg chg="add mod modCrop">
          <ac:chgData name="Vesela, Barbora" userId="f9059da0-79ef-429c-98b1-ceaefaa5cbc9" providerId="ADAL" clId="{CACA140F-E285-4082-9DB0-296087BF4D08}" dt="2022-01-06T22:16:50.911" v="2331" actId="1076"/>
          <ac:picMkLst>
            <pc:docMk/>
            <pc:sldMk cId="1770868842" sldId="282"/>
            <ac:picMk id="37" creationId="{4F6BF779-C67C-47BB-8AA1-FC542F0B8D05}"/>
          </ac:picMkLst>
        </pc:picChg>
        <pc:picChg chg="add mod">
          <ac:chgData name="Vesela, Barbora" userId="f9059da0-79ef-429c-98b1-ceaefaa5cbc9" providerId="ADAL" clId="{CACA140F-E285-4082-9DB0-296087BF4D08}" dt="2022-01-06T22:17:01.822" v="2333" actId="1076"/>
          <ac:picMkLst>
            <pc:docMk/>
            <pc:sldMk cId="1770868842" sldId="282"/>
            <ac:picMk id="39" creationId="{AFAC2AD6-0CE0-4505-A9CE-46938068CDAD}"/>
          </ac:picMkLst>
        </pc:picChg>
        <pc:picChg chg="add mod ord">
          <ac:chgData name="Vesela, Barbora" userId="f9059da0-79ef-429c-98b1-ceaefaa5cbc9" providerId="ADAL" clId="{CACA140F-E285-4082-9DB0-296087BF4D08}" dt="2022-01-06T22:27:57.654" v="2474" actId="1076"/>
          <ac:picMkLst>
            <pc:docMk/>
            <pc:sldMk cId="1770868842" sldId="282"/>
            <ac:picMk id="41" creationId="{C9D07B91-74A6-4A54-8FDA-B924155EB417}"/>
          </ac:picMkLst>
        </pc:picChg>
        <pc:picChg chg="add mod modCrop">
          <ac:chgData name="Vesela, Barbora" userId="f9059da0-79ef-429c-98b1-ceaefaa5cbc9" providerId="ADAL" clId="{CACA140F-E285-4082-9DB0-296087BF4D08}" dt="2022-01-06T22:25:34.168" v="2435" actId="1076"/>
          <ac:picMkLst>
            <pc:docMk/>
            <pc:sldMk cId="1770868842" sldId="282"/>
            <ac:picMk id="43" creationId="{6128F711-46DD-4906-AFC3-0548CD974BE1}"/>
          </ac:picMkLst>
        </pc:picChg>
        <pc:picChg chg="add mod ord">
          <ac:chgData name="Vesela, Barbora" userId="f9059da0-79ef-429c-98b1-ceaefaa5cbc9" providerId="ADAL" clId="{CACA140F-E285-4082-9DB0-296087BF4D08}" dt="2022-01-06T22:27:26.558" v="2470" actId="1076"/>
          <ac:picMkLst>
            <pc:docMk/>
            <pc:sldMk cId="1770868842" sldId="282"/>
            <ac:picMk id="45" creationId="{52ABDD18-123C-4583-A153-A8CBEB49EEDE}"/>
          </ac:picMkLst>
        </pc:picChg>
        <pc:picChg chg="mod">
          <ac:chgData name="Vesela, Barbora" userId="f9059da0-79ef-429c-98b1-ceaefaa5cbc9" providerId="ADAL" clId="{CACA140F-E285-4082-9DB0-296087BF4D08}" dt="2022-01-06T22:27:50.630" v="2472" actId="1076"/>
          <ac:picMkLst>
            <pc:docMk/>
            <pc:sldMk cId="1770868842" sldId="282"/>
            <ac:picMk id="1029" creationId="{BFA9CFCB-5686-44FC-9FFF-F6F83DB07B98}"/>
          </ac:picMkLst>
        </pc:picChg>
        <pc:picChg chg="add mod">
          <ac:chgData name="Vesela, Barbora" userId="f9059da0-79ef-429c-98b1-ceaefaa5cbc9" providerId="ADAL" clId="{CACA140F-E285-4082-9DB0-296087BF4D08}" dt="2022-01-06T22:21:47.441" v="2399" actId="1035"/>
          <ac:picMkLst>
            <pc:docMk/>
            <pc:sldMk cId="1770868842" sldId="282"/>
            <ac:picMk id="3074" creationId="{B8887618-5AAC-47FA-A0A8-2DCBDCDC3C37}"/>
          </ac:picMkLst>
        </pc:picChg>
      </pc:sldChg>
      <pc:sldChg chg="delSp add mod">
        <pc:chgData name="Vesela, Barbora" userId="f9059da0-79ef-429c-98b1-ceaefaa5cbc9" providerId="ADAL" clId="{CACA140F-E285-4082-9DB0-296087BF4D08}" dt="2022-01-06T22:36:49.140" v="2595" actId="478"/>
        <pc:sldMkLst>
          <pc:docMk/>
          <pc:sldMk cId="3140490658" sldId="283"/>
        </pc:sldMkLst>
        <pc:picChg chg="del">
          <ac:chgData name="Vesela, Barbora" userId="f9059da0-79ef-429c-98b1-ceaefaa5cbc9" providerId="ADAL" clId="{CACA140F-E285-4082-9DB0-296087BF4D08}" dt="2022-01-06T22:36:41.204" v="2578" actId="478"/>
          <ac:picMkLst>
            <pc:docMk/>
            <pc:sldMk cId="3140490658" sldId="283"/>
            <ac:picMk id="3" creationId="{F494DC94-995D-4BD1-9B1A-F7C59A11A310}"/>
          </ac:picMkLst>
        </pc:picChg>
        <pc:picChg chg="del">
          <ac:chgData name="Vesela, Barbora" userId="f9059da0-79ef-429c-98b1-ceaefaa5cbc9" providerId="ADAL" clId="{CACA140F-E285-4082-9DB0-296087BF4D08}" dt="2022-01-06T22:36:45.513" v="2587" actId="478"/>
          <ac:picMkLst>
            <pc:docMk/>
            <pc:sldMk cId="3140490658" sldId="283"/>
            <ac:picMk id="6" creationId="{2FC41A52-CBC6-42F1-8023-CFA2BDDFC5CE}"/>
          </ac:picMkLst>
        </pc:picChg>
        <pc:picChg chg="del">
          <ac:chgData name="Vesela, Barbora" userId="f9059da0-79ef-429c-98b1-ceaefaa5cbc9" providerId="ADAL" clId="{CACA140F-E285-4082-9DB0-296087BF4D08}" dt="2022-01-06T22:36:41.772" v="2579" actId="478"/>
          <ac:picMkLst>
            <pc:docMk/>
            <pc:sldMk cId="3140490658" sldId="283"/>
            <ac:picMk id="8" creationId="{FC1D5E4C-DBA1-4A11-AB31-9A8CC3F350CB}"/>
          </ac:picMkLst>
        </pc:picChg>
        <pc:picChg chg="del">
          <ac:chgData name="Vesela, Barbora" userId="f9059da0-79ef-429c-98b1-ceaefaa5cbc9" providerId="ADAL" clId="{CACA140F-E285-4082-9DB0-296087BF4D08}" dt="2022-01-06T22:36:46.397" v="2589" actId="478"/>
          <ac:picMkLst>
            <pc:docMk/>
            <pc:sldMk cId="3140490658" sldId="283"/>
            <ac:picMk id="11" creationId="{01B73E85-FA53-4EAA-B393-17792AB423A1}"/>
          </ac:picMkLst>
        </pc:picChg>
        <pc:picChg chg="del">
          <ac:chgData name="Vesela, Barbora" userId="f9059da0-79ef-429c-98b1-ceaefaa5cbc9" providerId="ADAL" clId="{CACA140F-E285-4082-9DB0-296087BF4D08}" dt="2022-01-06T22:36:40.736" v="2577" actId="478"/>
          <ac:picMkLst>
            <pc:docMk/>
            <pc:sldMk cId="3140490658" sldId="283"/>
            <ac:picMk id="13" creationId="{97DE1442-BD94-4223-92EC-325B15447B8D}"/>
          </ac:picMkLst>
        </pc:picChg>
        <pc:picChg chg="del">
          <ac:chgData name="Vesela, Barbora" userId="f9059da0-79ef-429c-98b1-ceaefaa5cbc9" providerId="ADAL" clId="{CACA140F-E285-4082-9DB0-296087BF4D08}" dt="2022-01-06T22:36:45.096" v="2586" actId="478"/>
          <ac:picMkLst>
            <pc:docMk/>
            <pc:sldMk cId="3140490658" sldId="283"/>
            <ac:picMk id="15" creationId="{3883AA32-010D-4ADF-9ED0-D03DE5795D45}"/>
          </ac:picMkLst>
        </pc:picChg>
        <pc:picChg chg="del">
          <ac:chgData name="Vesela, Barbora" userId="f9059da0-79ef-429c-98b1-ceaefaa5cbc9" providerId="ADAL" clId="{CACA140F-E285-4082-9DB0-296087BF4D08}" dt="2022-01-06T22:36:46.807" v="2590" actId="478"/>
          <ac:picMkLst>
            <pc:docMk/>
            <pc:sldMk cId="3140490658" sldId="283"/>
            <ac:picMk id="17" creationId="{557DC624-0646-4221-9363-668FD846E7EB}"/>
          </ac:picMkLst>
        </pc:picChg>
        <pc:picChg chg="del">
          <ac:chgData name="Vesela, Barbora" userId="f9059da0-79ef-429c-98b1-ceaefaa5cbc9" providerId="ADAL" clId="{CACA140F-E285-4082-9DB0-296087BF4D08}" dt="2022-01-06T22:36:47.215" v="2591" actId="478"/>
          <ac:picMkLst>
            <pc:docMk/>
            <pc:sldMk cId="3140490658" sldId="283"/>
            <ac:picMk id="19" creationId="{F1434316-7D89-4219-9E9D-DCB88753A967}"/>
          </ac:picMkLst>
        </pc:picChg>
        <pc:picChg chg="del">
          <ac:chgData name="Vesela, Barbora" userId="f9059da0-79ef-429c-98b1-ceaefaa5cbc9" providerId="ADAL" clId="{CACA140F-E285-4082-9DB0-296087BF4D08}" dt="2022-01-06T22:36:39.057" v="2574" actId="478"/>
          <ac:picMkLst>
            <pc:docMk/>
            <pc:sldMk cId="3140490658" sldId="283"/>
            <ac:picMk id="21" creationId="{00F4BF99-4CB0-424F-B55D-2ED323C149F0}"/>
          </ac:picMkLst>
        </pc:picChg>
        <pc:picChg chg="del">
          <ac:chgData name="Vesela, Barbora" userId="f9059da0-79ef-429c-98b1-ceaefaa5cbc9" providerId="ADAL" clId="{CACA140F-E285-4082-9DB0-296087BF4D08}" dt="2022-01-06T22:36:42.220" v="2580" actId="478"/>
          <ac:picMkLst>
            <pc:docMk/>
            <pc:sldMk cId="3140490658" sldId="283"/>
            <ac:picMk id="23" creationId="{2DC93403-BC06-444D-9A75-B1412EF3D4F1}"/>
          </ac:picMkLst>
        </pc:picChg>
        <pc:picChg chg="del">
          <ac:chgData name="Vesela, Barbora" userId="f9059da0-79ef-429c-98b1-ceaefaa5cbc9" providerId="ADAL" clId="{CACA140F-E285-4082-9DB0-296087BF4D08}" dt="2022-01-06T22:36:39.696" v="2575" actId="478"/>
          <ac:picMkLst>
            <pc:docMk/>
            <pc:sldMk cId="3140490658" sldId="283"/>
            <ac:picMk id="25" creationId="{43E6B8C8-E57A-4773-A4C8-7ABE72555978}"/>
          </ac:picMkLst>
        </pc:picChg>
        <pc:picChg chg="del">
          <ac:chgData name="Vesela, Barbora" userId="f9059da0-79ef-429c-98b1-ceaefaa5cbc9" providerId="ADAL" clId="{CACA140F-E285-4082-9DB0-296087BF4D08}" dt="2022-01-06T22:36:45.932" v="2588" actId="478"/>
          <ac:picMkLst>
            <pc:docMk/>
            <pc:sldMk cId="3140490658" sldId="283"/>
            <ac:picMk id="27" creationId="{C9B7B78F-5E6C-4D53-A427-CD6987C8DDBD}"/>
          </ac:picMkLst>
        </pc:picChg>
        <pc:picChg chg="del">
          <ac:chgData name="Vesela, Barbora" userId="f9059da0-79ef-429c-98b1-ceaefaa5cbc9" providerId="ADAL" clId="{CACA140F-E285-4082-9DB0-296087BF4D08}" dt="2022-01-06T22:36:47.701" v="2592" actId="478"/>
          <ac:picMkLst>
            <pc:docMk/>
            <pc:sldMk cId="3140490658" sldId="283"/>
            <ac:picMk id="29" creationId="{55DBD562-8C04-4D48-BCB0-0DE96EE59758}"/>
          </ac:picMkLst>
        </pc:picChg>
        <pc:picChg chg="del">
          <ac:chgData name="Vesela, Barbora" userId="f9059da0-79ef-429c-98b1-ceaefaa5cbc9" providerId="ADAL" clId="{CACA140F-E285-4082-9DB0-296087BF4D08}" dt="2022-01-06T22:36:40.239" v="2576" actId="478"/>
          <ac:picMkLst>
            <pc:docMk/>
            <pc:sldMk cId="3140490658" sldId="283"/>
            <ac:picMk id="31" creationId="{01510CCE-5C52-405F-B081-93D0E3EF1129}"/>
          </ac:picMkLst>
        </pc:picChg>
        <pc:picChg chg="del">
          <ac:chgData name="Vesela, Barbora" userId="f9059da0-79ef-429c-98b1-ceaefaa5cbc9" providerId="ADAL" clId="{CACA140F-E285-4082-9DB0-296087BF4D08}" dt="2022-01-06T22:36:48.672" v="2594" actId="478"/>
          <ac:picMkLst>
            <pc:docMk/>
            <pc:sldMk cId="3140490658" sldId="283"/>
            <ac:picMk id="33" creationId="{03094944-B37B-4FA5-AA7D-94AAD997597E}"/>
          </ac:picMkLst>
        </pc:picChg>
        <pc:picChg chg="del">
          <ac:chgData name="Vesela, Barbora" userId="f9059da0-79ef-429c-98b1-ceaefaa5cbc9" providerId="ADAL" clId="{CACA140F-E285-4082-9DB0-296087BF4D08}" dt="2022-01-06T22:36:43.077" v="2582" actId="478"/>
          <ac:picMkLst>
            <pc:docMk/>
            <pc:sldMk cId="3140490658" sldId="283"/>
            <ac:picMk id="35" creationId="{C925311B-1189-4CA5-AE20-C32E2599FA3F}"/>
          </ac:picMkLst>
        </pc:picChg>
        <pc:picChg chg="del">
          <ac:chgData name="Vesela, Barbora" userId="f9059da0-79ef-429c-98b1-ceaefaa5cbc9" providerId="ADAL" clId="{CACA140F-E285-4082-9DB0-296087BF4D08}" dt="2022-01-06T22:36:49.140" v="2595" actId="478"/>
          <ac:picMkLst>
            <pc:docMk/>
            <pc:sldMk cId="3140490658" sldId="283"/>
            <ac:picMk id="37" creationId="{4F6BF779-C67C-47BB-8AA1-FC542F0B8D05}"/>
          </ac:picMkLst>
        </pc:picChg>
        <pc:picChg chg="del">
          <ac:chgData name="Vesela, Barbora" userId="f9059da0-79ef-429c-98b1-ceaefaa5cbc9" providerId="ADAL" clId="{CACA140F-E285-4082-9DB0-296087BF4D08}" dt="2022-01-06T22:36:48.209" v="2593" actId="478"/>
          <ac:picMkLst>
            <pc:docMk/>
            <pc:sldMk cId="3140490658" sldId="283"/>
            <ac:picMk id="39" creationId="{AFAC2AD6-0CE0-4505-A9CE-46938068CDAD}"/>
          </ac:picMkLst>
        </pc:picChg>
        <pc:picChg chg="del">
          <ac:chgData name="Vesela, Barbora" userId="f9059da0-79ef-429c-98b1-ceaefaa5cbc9" providerId="ADAL" clId="{CACA140F-E285-4082-9DB0-296087BF4D08}" dt="2022-01-06T22:36:44.527" v="2585" actId="478"/>
          <ac:picMkLst>
            <pc:docMk/>
            <pc:sldMk cId="3140490658" sldId="283"/>
            <ac:picMk id="41" creationId="{C9D07B91-74A6-4A54-8FDA-B924155EB417}"/>
          </ac:picMkLst>
        </pc:picChg>
        <pc:picChg chg="del">
          <ac:chgData name="Vesela, Barbora" userId="f9059da0-79ef-429c-98b1-ceaefaa5cbc9" providerId="ADAL" clId="{CACA140F-E285-4082-9DB0-296087BF4D08}" dt="2022-01-06T22:36:43.980" v="2584" actId="478"/>
          <ac:picMkLst>
            <pc:docMk/>
            <pc:sldMk cId="3140490658" sldId="283"/>
            <ac:picMk id="43" creationId="{6128F711-46DD-4906-AFC3-0548CD974BE1}"/>
          </ac:picMkLst>
        </pc:picChg>
        <pc:picChg chg="del">
          <ac:chgData name="Vesela, Barbora" userId="f9059da0-79ef-429c-98b1-ceaefaa5cbc9" providerId="ADAL" clId="{CACA140F-E285-4082-9DB0-296087BF4D08}" dt="2022-01-06T22:36:43.502" v="2583" actId="478"/>
          <ac:picMkLst>
            <pc:docMk/>
            <pc:sldMk cId="3140490658" sldId="283"/>
            <ac:picMk id="45" creationId="{52ABDD18-123C-4583-A153-A8CBEB49EEDE}"/>
          </ac:picMkLst>
        </pc:picChg>
        <pc:picChg chg="del">
          <ac:chgData name="Vesela, Barbora" userId="f9059da0-79ef-429c-98b1-ceaefaa5cbc9" providerId="ADAL" clId="{CACA140F-E285-4082-9DB0-296087BF4D08}" dt="2022-01-06T22:36:42.634" v="2581" actId="478"/>
          <ac:picMkLst>
            <pc:docMk/>
            <pc:sldMk cId="3140490658" sldId="283"/>
            <ac:picMk id="3074" creationId="{B8887618-5AAC-47FA-A0A8-2DCBDCDC3C37}"/>
          </ac:picMkLst>
        </pc:picChg>
      </pc:sldChg>
      <pc:sldChg chg="addSp delSp modSp mod modTransition modAnim">
        <pc:chgData name="Vesela, Barbora" userId="f9059da0-79ef-429c-98b1-ceaefaa5cbc9" providerId="ADAL" clId="{CACA140F-E285-4082-9DB0-296087BF4D08}" dt="2022-01-09T18:38:36.155" v="2914" actId="1076"/>
        <pc:sldMkLst>
          <pc:docMk/>
          <pc:sldMk cId="47529443" sldId="284"/>
        </pc:sldMkLst>
        <pc:spChg chg="add mod">
          <ac:chgData name="Vesela, Barbora" userId="f9059da0-79ef-429c-98b1-ceaefaa5cbc9" providerId="ADAL" clId="{CACA140F-E285-4082-9DB0-296087BF4D08}" dt="2022-01-09T18:34:05.628" v="2768" actId="1076"/>
          <ac:spMkLst>
            <pc:docMk/>
            <pc:sldMk cId="47529443" sldId="284"/>
            <ac:spMk id="9" creationId="{676763F9-BC11-4F4B-8250-312E5E8CAC56}"/>
          </ac:spMkLst>
        </pc:spChg>
        <pc:spChg chg="add mod">
          <ac:chgData name="Vesela, Barbora" userId="f9059da0-79ef-429c-98b1-ceaefaa5cbc9" providerId="ADAL" clId="{CACA140F-E285-4082-9DB0-296087BF4D08}" dt="2022-01-09T18:38:34.436" v="2913" actId="1076"/>
          <ac:spMkLst>
            <pc:docMk/>
            <pc:sldMk cId="47529443" sldId="284"/>
            <ac:spMk id="11" creationId="{9AD51A57-F39F-44A3-BFEC-29BF85241927}"/>
          </ac:spMkLst>
        </pc:spChg>
        <pc:grpChg chg="del">
          <ac:chgData name="Vesela, Barbora" userId="f9059da0-79ef-429c-98b1-ceaefaa5cbc9" providerId="ADAL" clId="{CACA140F-E285-4082-9DB0-296087BF4D08}" dt="2022-01-09T18:11:29.274" v="2653" actId="478"/>
          <ac:grpSpMkLst>
            <pc:docMk/>
            <pc:sldMk cId="47529443" sldId="284"/>
            <ac:grpSpMk id="87" creationId="{F9C66453-90B0-44FC-B60D-059499040DA2}"/>
          </ac:grpSpMkLst>
        </pc:grpChg>
        <pc:picChg chg="add del mod">
          <ac:chgData name="Vesela, Barbora" userId="f9059da0-79ef-429c-98b1-ceaefaa5cbc9" providerId="ADAL" clId="{CACA140F-E285-4082-9DB0-296087BF4D08}" dt="2022-01-09T18:14:51.905" v="2722" actId="478"/>
          <ac:picMkLst>
            <pc:docMk/>
            <pc:sldMk cId="47529443" sldId="284"/>
            <ac:picMk id="7" creationId="{44CB5882-0792-411D-8379-41A7D24BFC75}"/>
          </ac:picMkLst>
        </pc:picChg>
        <pc:picChg chg="add mod">
          <ac:chgData name="Vesela, Barbora" userId="f9059da0-79ef-429c-98b1-ceaefaa5cbc9" providerId="ADAL" clId="{CACA140F-E285-4082-9DB0-296087BF4D08}" dt="2022-01-09T18:33:27.220" v="2746" actId="1076"/>
          <ac:picMkLst>
            <pc:docMk/>
            <pc:sldMk cId="47529443" sldId="284"/>
            <ac:picMk id="10" creationId="{8F09D455-0902-4BC5-943E-70093B4DA612}"/>
          </ac:picMkLst>
        </pc:picChg>
        <pc:picChg chg="add mod modCrop">
          <ac:chgData name="Vesela, Barbora" userId="f9059da0-79ef-429c-98b1-ceaefaa5cbc9" providerId="ADAL" clId="{CACA140F-E285-4082-9DB0-296087BF4D08}" dt="2022-01-09T18:38:36.155" v="2914" actId="1076"/>
          <ac:picMkLst>
            <pc:docMk/>
            <pc:sldMk cId="47529443" sldId="284"/>
            <ac:picMk id="13" creationId="{980657B2-604C-4608-A3E5-EDC0A68B0390}"/>
          </ac:picMkLst>
        </pc:picChg>
      </pc:sldChg>
      <pc:sldChg chg="delSp modSp mod modAnim">
        <pc:chgData name="Vesela, Barbora" userId="f9059da0-79ef-429c-98b1-ceaefaa5cbc9" providerId="ADAL" clId="{CACA140F-E285-4082-9DB0-296087BF4D08}" dt="2022-01-09T18:35:11.883" v="2787" actId="403"/>
        <pc:sldMkLst>
          <pc:docMk/>
          <pc:sldMk cId="3106987296" sldId="286"/>
        </pc:sldMkLst>
        <pc:spChg chg="mod">
          <ac:chgData name="Vesela, Barbora" userId="f9059da0-79ef-429c-98b1-ceaefaa5cbc9" providerId="ADAL" clId="{CACA140F-E285-4082-9DB0-296087BF4D08}" dt="2022-01-09T18:35:11.883" v="2787" actId="403"/>
          <ac:spMkLst>
            <pc:docMk/>
            <pc:sldMk cId="3106987296" sldId="286"/>
            <ac:spMk id="8" creationId="{E16323BD-1953-4038-A5B3-E3E563D9557E}"/>
          </ac:spMkLst>
        </pc:spChg>
        <pc:grpChg chg="del">
          <ac:chgData name="Vesela, Barbora" userId="f9059da0-79ef-429c-98b1-ceaefaa5cbc9" providerId="ADAL" clId="{CACA140F-E285-4082-9DB0-296087BF4D08}" dt="2022-01-09T18:02:07.361" v="2643" actId="478"/>
          <ac:grpSpMkLst>
            <pc:docMk/>
            <pc:sldMk cId="3106987296" sldId="286"/>
            <ac:grpSpMk id="87" creationId="{F9C66453-90B0-44FC-B60D-059499040DA2}"/>
          </ac:grpSpMkLst>
        </pc:grpChg>
      </pc:sldChg>
    </pc:docChg>
  </pc:docChgLst>
  <pc:docChgLst>
    <pc:chgData name="Vesela, Barbora" userId="f9059da0-79ef-429c-98b1-ceaefaa5cbc9" providerId="ADAL" clId="{CBD7EDB1-6FDF-47E8-84B3-EB947BFC5CE5}"/>
    <pc:docChg chg="undo custSel delSld modSld modMainMaster">
      <pc:chgData name="Vesela, Barbora" userId="f9059da0-79ef-429c-98b1-ceaefaa5cbc9" providerId="ADAL" clId="{CBD7EDB1-6FDF-47E8-84B3-EB947BFC5CE5}" dt="2022-01-19T14:12:59.947" v="1034"/>
      <pc:docMkLst>
        <pc:docMk/>
      </pc:docMkLst>
      <pc:sldChg chg="addSp delSp modSp mod modTransition delAnim modAnim">
        <pc:chgData name="Vesela, Barbora" userId="f9059da0-79ef-429c-98b1-ceaefaa5cbc9" providerId="ADAL" clId="{CBD7EDB1-6FDF-47E8-84B3-EB947BFC5CE5}" dt="2022-01-19T14:12:59.947" v="1034"/>
        <pc:sldMkLst>
          <pc:docMk/>
          <pc:sldMk cId="2555095274" sldId="256"/>
        </pc:sldMkLst>
        <pc:spChg chg="mod">
          <ac:chgData name="Vesela, Barbora" userId="f9059da0-79ef-429c-98b1-ceaefaa5cbc9" providerId="ADAL" clId="{CBD7EDB1-6FDF-47E8-84B3-EB947BFC5CE5}" dt="2022-01-19T13:23:46.917" v="923" actId="1076"/>
          <ac:spMkLst>
            <pc:docMk/>
            <pc:sldMk cId="2555095274" sldId="256"/>
            <ac:spMk id="2" creationId="{158AC6E7-8FAF-4411-83EB-856A8C53DE24}"/>
          </ac:spMkLst>
        </pc:spChg>
        <pc:picChg chg="del mod">
          <ac:chgData name="Vesela, Barbora" userId="f9059da0-79ef-429c-98b1-ceaefaa5cbc9" providerId="ADAL" clId="{CBD7EDB1-6FDF-47E8-84B3-EB947BFC5CE5}" dt="2022-01-17T14:25:59.461" v="425" actId="478"/>
          <ac:picMkLst>
            <pc:docMk/>
            <pc:sldMk cId="2555095274" sldId="256"/>
            <ac:picMk id="3" creationId="{B915CBBB-C4E6-4BB4-B5B4-AACB703C389F}"/>
          </ac:picMkLst>
        </pc:picChg>
        <pc:picChg chg="add mod">
          <ac:chgData name="Vesela, Barbora" userId="f9059da0-79ef-429c-98b1-ceaefaa5cbc9" providerId="ADAL" clId="{CBD7EDB1-6FDF-47E8-84B3-EB947BFC5CE5}" dt="2022-01-17T15:07:53.305" v="655"/>
          <ac:picMkLst>
            <pc:docMk/>
            <pc:sldMk cId="2555095274" sldId="256"/>
            <ac:picMk id="19" creationId="{C5AA0EBE-8531-48EB-A751-E57ACA91EF4F}"/>
          </ac:picMkLst>
        </pc:picChg>
      </pc:sldChg>
      <pc:sldChg chg="modSp modTransition modAnim">
        <pc:chgData name="Vesela, Barbora" userId="f9059da0-79ef-429c-98b1-ceaefaa5cbc9" providerId="ADAL" clId="{CBD7EDB1-6FDF-47E8-84B3-EB947BFC5CE5}" dt="2022-01-19T14:12:20.516" v="1031"/>
        <pc:sldMkLst>
          <pc:docMk/>
          <pc:sldMk cId="1672559026" sldId="259"/>
        </pc:sldMkLst>
        <pc:spChg chg="mod">
          <ac:chgData name="Vesela, Barbora" userId="f9059da0-79ef-429c-98b1-ceaefaa5cbc9" providerId="ADAL" clId="{CBD7EDB1-6FDF-47E8-84B3-EB947BFC5CE5}" dt="2022-01-19T13:25:32.887" v="929" actId="2711"/>
          <ac:spMkLst>
            <pc:docMk/>
            <pc:sldMk cId="1672559026" sldId="259"/>
            <ac:spMk id="5" creationId="{1DE858DE-1431-4BB1-B644-F85ED4D69A1C}"/>
          </ac:spMkLst>
        </pc:spChg>
        <pc:spChg chg="mod">
          <ac:chgData name="Vesela, Barbora" userId="f9059da0-79ef-429c-98b1-ceaefaa5cbc9" providerId="ADAL" clId="{CBD7EDB1-6FDF-47E8-84B3-EB947BFC5CE5}" dt="2022-01-19T13:25:39.584" v="930" actId="2711"/>
          <ac:spMkLst>
            <pc:docMk/>
            <pc:sldMk cId="1672559026" sldId="259"/>
            <ac:spMk id="7" creationId="{6456CD6D-7CAF-41D0-BAB8-FFE00A1592A1}"/>
          </ac:spMkLst>
        </pc:spChg>
        <pc:spChg chg="mod">
          <ac:chgData name="Vesela, Barbora" userId="f9059da0-79ef-429c-98b1-ceaefaa5cbc9" providerId="ADAL" clId="{CBD7EDB1-6FDF-47E8-84B3-EB947BFC5CE5}" dt="2022-01-19T13:26:20.012" v="935" actId="2711"/>
          <ac:spMkLst>
            <pc:docMk/>
            <pc:sldMk cId="1672559026" sldId="259"/>
            <ac:spMk id="8" creationId="{88C2ADC5-6538-4CE5-A6EB-C813C7218DB3}"/>
          </ac:spMkLst>
        </pc:spChg>
        <pc:spChg chg="mod">
          <ac:chgData name="Vesela, Barbora" userId="f9059da0-79ef-429c-98b1-ceaefaa5cbc9" providerId="ADAL" clId="{CBD7EDB1-6FDF-47E8-84B3-EB947BFC5CE5}" dt="2022-01-19T13:26:00.376" v="933" actId="2711"/>
          <ac:spMkLst>
            <pc:docMk/>
            <pc:sldMk cId="1672559026" sldId="259"/>
            <ac:spMk id="9" creationId="{BDD31ACE-C0F5-434B-9D73-5D2284C548A5}"/>
          </ac:spMkLst>
        </pc:spChg>
        <pc:spChg chg="mod">
          <ac:chgData name="Vesela, Barbora" userId="f9059da0-79ef-429c-98b1-ceaefaa5cbc9" providerId="ADAL" clId="{CBD7EDB1-6FDF-47E8-84B3-EB947BFC5CE5}" dt="2022-01-19T13:25:53.068" v="932" actId="2711"/>
          <ac:spMkLst>
            <pc:docMk/>
            <pc:sldMk cId="1672559026" sldId="259"/>
            <ac:spMk id="10" creationId="{FFE08F40-57F3-4723-BF0F-B924F89AEB74}"/>
          </ac:spMkLst>
        </pc:spChg>
        <pc:spChg chg="mod">
          <ac:chgData name="Vesela, Barbora" userId="f9059da0-79ef-429c-98b1-ceaefaa5cbc9" providerId="ADAL" clId="{CBD7EDB1-6FDF-47E8-84B3-EB947BFC5CE5}" dt="2022-01-19T13:25:27.780" v="928" actId="2711"/>
          <ac:spMkLst>
            <pc:docMk/>
            <pc:sldMk cId="1672559026" sldId="259"/>
            <ac:spMk id="11" creationId="{C23490D9-56B8-4C16-B955-112929410D08}"/>
          </ac:spMkLst>
        </pc:spChg>
        <pc:spChg chg="mod">
          <ac:chgData name="Vesela, Barbora" userId="f9059da0-79ef-429c-98b1-ceaefaa5cbc9" providerId="ADAL" clId="{CBD7EDB1-6FDF-47E8-84B3-EB947BFC5CE5}" dt="2022-01-19T13:25:47.636" v="931" actId="2711"/>
          <ac:spMkLst>
            <pc:docMk/>
            <pc:sldMk cId="1672559026" sldId="259"/>
            <ac:spMk id="12" creationId="{B456823A-E16D-4E0C-86CF-FE181714752D}"/>
          </ac:spMkLst>
        </pc:spChg>
        <pc:spChg chg="mod">
          <ac:chgData name="Vesela, Barbora" userId="f9059da0-79ef-429c-98b1-ceaefaa5cbc9" providerId="ADAL" clId="{CBD7EDB1-6FDF-47E8-84B3-EB947BFC5CE5}" dt="2022-01-19T13:24:15.050" v="924" actId="2711"/>
          <ac:spMkLst>
            <pc:docMk/>
            <pc:sldMk cId="1672559026" sldId="259"/>
            <ac:spMk id="13" creationId="{2F6D637D-13AA-4000-B83B-0288DC854049}"/>
          </ac:spMkLst>
        </pc:spChg>
        <pc:spChg chg="mod">
          <ac:chgData name="Vesela, Barbora" userId="f9059da0-79ef-429c-98b1-ceaefaa5cbc9" providerId="ADAL" clId="{CBD7EDB1-6FDF-47E8-84B3-EB947BFC5CE5}" dt="2022-01-19T13:26:12.874" v="934" actId="2711"/>
          <ac:spMkLst>
            <pc:docMk/>
            <pc:sldMk cId="1672559026" sldId="259"/>
            <ac:spMk id="14" creationId="{927B1E70-271F-4B63-9B81-81D0A8DEB315}"/>
          </ac:spMkLst>
        </pc:spChg>
      </pc:sldChg>
      <pc:sldChg chg="del">
        <pc:chgData name="Vesela, Barbora" userId="f9059da0-79ef-429c-98b1-ceaefaa5cbc9" providerId="ADAL" clId="{CBD7EDB1-6FDF-47E8-84B3-EB947BFC5CE5}" dt="2022-01-17T12:49:00.353" v="11" actId="47"/>
        <pc:sldMkLst>
          <pc:docMk/>
          <pc:sldMk cId="3021669924" sldId="261"/>
        </pc:sldMkLst>
      </pc:sldChg>
      <pc:sldChg chg="del">
        <pc:chgData name="Vesela, Barbora" userId="f9059da0-79ef-429c-98b1-ceaefaa5cbc9" providerId="ADAL" clId="{CBD7EDB1-6FDF-47E8-84B3-EB947BFC5CE5}" dt="2022-01-17T12:48:58.602" v="9" actId="47"/>
        <pc:sldMkLst>
          <pc:docMk/>
          <pc:sldMk cId="644083276" sldId="262"/>
        </pc:sldMkLst>
      </pc:sldChg>
      <pc:sldChg chg="del">
        <pc:chgData name="Vesela, Barbora" userId="f9059da0-79ef-429c-98b1-ceaefaa5cbc9" providerId="ADAL" clId="{CBD7EDB1-6FDF-47E8-84B3-EB947BFC5CE5}" dt="2022-01-17T12:48:57.608" v="8" actId="47"/>
        <pc:sldMkLst>
          <pc:docMk/>
          <pc:sldMk cId="2973048835" sldId="263"/>
        </pc:sldMkLst>
      </pc:sldChg>
      <pc:sldChg chg="addSp delSp modSp mod modTransition">
        <pc:chgData name="Vesela, Barbora" userId="f9059da0-79ef-429c-98b1-ceaefaa5cbc9" providerId="ADAL" clId="{CBD7EDB1-6FDF-47E8-84B3-EB947BFC5CE5}" dt="2022-01-19T13:29:08.842" v="962" actId="20577"/>
        <pc:sldMkLst>
          <pc:docMk/>
          <pc:sldMk cId="1744887412" sldId="264"/>
        </pc:sldMkLst>
        <pc:spChg chg="add mod">
          <ac:chgData name="Vesela, Barbora" userId="f9059da0-79ef-429c-98b1-ceaefaa5cbc9" providerId="ADAL" clId="{CBD7EDB1-6FDF-47E8-84B3-EB947BFC5CE5}" dt="2022-01-17T13:21:32.157" v="255"/>
          <ac:spMkLst>
            <pc:docMk/>
            <pc:sldMk cId="1744887412" sldId="264"/>
            <ac:spMk id="2" creationId="{86D1BC78-7C62-4CD6-A60C-1E51F814B618}"/>
          </ac:spMkLst>
        </pc:spChg>
        <pc:spChg chg="mod">
          <ac:chgData name="Vesela, Barbora" userId="f9059da0-79ef-429c-98b1-ceaefaa5cbc9" providerId="ADAL" clId="{CBD7EDB1-6FDF-47E8-84B3-EB947BFC5CE5}" dt="2022-01-19T13:28:41.829" v="958" actId="2711"/>
          <ac:spMkLst>
            <pc:docMk/>
            <pc:sldMk cId="1744887412" sldId="264"/>
            <ac:spMk id="12" creationId="{E23D9B80-2E12-4F99-84BF-868D1A705CF4}"/>
          </ac:spMkLst>
        </pc:spChg>
        <pc:spChg chg="del mod">
          <ac:chgData name="Vesela, Barbora" userId="f9059da0-79ef-429c-98b1-ceaefaa5cbc9" providerId="ADAL" clId="{CBD7EDB1-6FDF-47E8-84B3-EB947BFC5CE5}" dt="2022-01-17T13:19:43.964" v="234" actId="478"/>
          <ac:spMkLst>
            <pc:docMk/>
            <pc:sldMk cId="1744887412" sldId="264"/>
            <ac:spMk id="15" creationId="{9DF676AC-37B8-43BB-9964-B4E5B18001F6}"/>
          </ac:spMkLst>
        </pc:spChg>
        <pc:spChg chg="del mod">
          <ac:chgData name="Vesela, Barbora" userId="f9059da0-79ef-429c-98b1-ceaefaa5cbc9" providerId="ADAL" clId="{CBD7EDB1-6FDF-47E8-84B3-EB947BFC5CE5}" dt="2022-01-17T13:20:07.501" v="244" actId="478"/>
          <ac:spMkLst>
            <pc:docMk/>
            <pc:sldMk cId="1744887412" sldId="264"/>
            <ac:spMk id="16" creationId="{2FD18672-BBFE-49E8-936C-F6E641D83D2C}"/>
          </ac:spMkLst>
        </pc:spChg>
        <pc:spChg chg="del mod">
          <ac:chgData name="Vesela, Barbora" userId="f9059da0-79ef-429c-98b1-ceaefaa5cbc9" providerId="ADAL" clId="{CBD7EDB1-6FDF-47E8-84B3-EB947BFC5CE5}" dt="2022-01-17T13:20:04.756" v="243" actId="478"/>
          <ac:spMkLst>
            <pc:docMk/>
            <pc:sldMk cId="1744887412" sldId="264"/>
            <ac:spMk id="17" creationId="{0AE9824F-51DB-44CE-B0F9-9EEADFB8EDDE}"/>
          </ac:spMkLst>
        </pc:spChg>
        <pc:spChg chg="del mod">
          <ac:chgData name="Vesela, Barbora" userId="f9059da0-79ef-429c-98b1-ceaefaa5cbc9" providerId="ADAL" clId="{CBD7EDB1-6FDF-47E8-84B3-EB947BFC5CE5}" dt="2022-01-17T13:20:02.444" v="242" actId="478"/>
          <ac:spMkLst>
            <pc:docMk/>
            <pc:sldMk cId="1744887412" sldId="264"/>
            <ac:spMk id="18" creationId="{AA778911-827D-4F2B-9B5B-AB2DAC903277}"/>
          </ac:spMkLst>
        </pc:spChg>
        <pc:spChg chg="del mod">
          <ac:chgData name="Vesela, Barbora" userId="f9059da0-79ef-429c-98b1-ceaefaa5cbc9" providerId="ADAL" clId="{CBD7EDB1-6FDF-47E8-84B3-EB947BFC5CE5}" dt="2022-01-17T13:19:59.316" v="241" actId="478"/>
          <ac:spMkLst>
            <pc:docMk/>
            <pc:sldMk cId="1744887412" sldId="264"/>
            <ac:spMk id="19" creationId="{A2D16AFF-61F6-48F5-95E1-3B843C13F88A}"/>
          </ac:spMkLst>
        </pc:spChg>
        <pc:spChg chg="del mod">
          <ac:chgData name="Vesela, Barbora" userId="f9059da0-79ef-429c-98b1-ceaefaa5cbc9" providerId="ADAL" clId="{CBD7EDB1-6FDF-47E8-84B3-EB947BFC5CE5}" dt="2022-01-17T13:19:58.100" v="240" actId="478"/>
          <ac:spMkLst>
            <pc:docMk/>
            <pc:sldMk cId="1744887412" sldId="264"/>
            <ac:spMk id="20" creationId="{A82681C5-E83D-4D3E-9CBD-1D817AF25707}"/>
          </ac:spMkLst>
        </pc:spChg>
        <pc:spChg chg="del mod">
          <ac:chgData name="Vesela, Barbora" userId="f9059da0-79ef-429c-98b1-ceaefaa5cbc9" providerId="ADAL" clId="{CBD7EDB1-6FDF-47E8-84B3-EB947BFC5CE5}" dt="2022-01-17T13:19:47.189" v="235" actId="478"/>
          <ac:spMkLst>
            <pc:docMk/>
            <pc:sldMk cId="1744887412" sldId="264"/>
            <ac:spMk id="21" creationId="{55DC98EF-58A2-4ED5-949C-B861ABFDA9E7}"/>
          </ac:spMkLst>
        </pc:spChg>
        <pc:spChg chg="del mod">
          <ac:chgData name="Vesela, Barbora" userId="f9059da0-79ef-429c-98b1-ceaefaa5cbc9" providerId="ADAL" clId="{CBD7EDB1-6FDF-47E8-84B3-EB947BFC5CE5}" dt="2022-01-17T13:19:48.636" v="236" actId="478"/>
          <ac:spMkLst>
            <pc:docMk/>
            <pc:sldMk cId="1744887412" sldId="264"/>
            <ac:spMk id="22" creationId="{FE38AE2C-8BD3-404E-ABC3-F28ACB920739}"/>
          </ac:spMkLst>
        </pc:spChg>
        <pc:spChg chg="del mod">
          <ac:chgData name="Vesela, Barbora" userId="f9059da0-79ef-429c-98b1-ceaefaa5cbc9" providerId="ADAL" clId="{CBD7EDB1-6FDF-47E8-84B3-EB947BFC5CE5}" dt="2022-01-17T13:19:50.204" v="237" actId="478"/>
          <ac:spMkLst>
            <pc:docMk/>
            <pc:sldMk cId="1744887412" sldId="264"/>
            <ac:spMk id="23" creationId="{D0B97D97-DB4E-48A2-AA1F-610F63DF2191}"/>
          </ac:spMkLst>
        </pc:spChg>
        <pc:spChg chg="mod">
          <ac:chgData name="Vesela, Barbora" userId="f9059da0-79ef-429c-98b1-ceaefaa5cbc9" providerId="ADAL" clId="{CBD7EDB1-6FDF-47E8-84B3-EB947BFC5CE5}" dt="2022-01-17T13:19:05.299" v="221"/>
          <ac:spMkLst>
            <pc:docMk/>
            <pc:sldMk cId="1744887412" sldId="264"/>
            <ac:spMk id="24" creationId="{D7DF4F4C-1547-4BAF-9B5A-3427E5FDB393}"/>
          </ac:spMkLst>
        </pc:spChg>
        <pc:spChg chg="del mod">
          <ac:chgData name="Vesela, Barbora" userId="f9059da0-79ef-429c-98b1-ceaefaa5cbc9" providerId="ADAL" clId="{CBD7EDB1-6FDF-47E8-84B3-EB947BFC5CE5}" dt="2022-01-17T13:19:56.029" v="239" actId="478"/>
          <ac:spMkLst>
            <pc:docMk/>
            <pc:sldMk cId="1744887412" sldId="264"/>
            <ac:spMk id="25" creationId="{EF02A0CB-7C41-474E-BD95-06EDE1741472}"/>
          </ac:spMkLst>
        </pc:spChg>
        <pc:spChg chg="mod">
          <ac:chgData name="Vesela, Barbora" userId="f9059da0-79ef-429c-98b1-ceaefaa5cbc9" providerId="ADAL" clId="{CBD7EDB1-6FDF-47E8-84B3-EB947BFC5CE5}" dt="2022-01-17T13:20:57.924" v="253" actId="14100"/>
          <ac:spMkLst>
            <pc:docMk/>
            <pc:sldMk cId="1744887412" sldId="264"/>
            <ac:spMk id="26" creationId="{5D551DCE-69EA-4188-8636-687DC5295B86}"/>
          </ac:spMkLst>
        </pc:spChg>
        <pc:spChg chg="mod">
          <ac:chgData name="Vesela, Barbora" userId="f9059da0-79ef-429c-98b1-ceaefaa5cbc9" providerId="ADAL" clId="{CBD7EDB1-6FDF-47E8-84B3-EB947BFC5CE5}" dt="2022-01-17T13:19:05.299" v="221"/>
          <ac:spMkLst>
            <pc:docMk/>
            <pc:sldMk cId="1744887412" sldId="264"/>
            <ac:spMk id="27" creationId="{46083E6D-6640-4C28-BA78-6942742E73A0}"/>
          </ac:spMkLst>
        </pc:spChg>
        <pc:spChg chg="mod">
          <ac:chgData name="Vesela, Barbora" userId="f9059da0-79ef-429c-98b1-ceaefaa5cbc9" providerId="ADAL" clId="{CBD7EDB1-6FDF-47E8-84B3-EB947BFC5CE5}" dt="2022-01-17T13:19:05.299" v="221"/>
          <ac:spMkLst>
            <pc:docMk/>
            <pc:sldMk cId="1744887412" sldId="264"/>
            <ac:spMk id="28" creationId="{50EC072D-30A3-473D-A2E0-E6AF057EDEBF}"/>
          </ac:spMkLst>
        </pc:spChg>
        <pc:spChg chg="mod">
          <ac:chgData name="Vesela, Barbora" userId="f9059da0-79ef-429c-98b1-ceaefaa5cbc9" providerId="ADAL" clId="{CBD7EDB1-6FDF-47E8-84B3-EB947BFC5CE5}" dt="2022-01-17T13:19:05.299" v="221"/>
          <ac:spMkLst>
            <pc:docMk/>
            <pc:sldMk cId="1744887412" sldId="264"/>
            <ac:spMk id="29" creationId="{BD3DC863-5200-4F83-8121-98ADB006F0BF}"/>
          </ac:spMkLst>
        </pc:spChg>
        <pc:spChg chg="del mod">
          <ac:chgData name="Vesela, Barbora" userId="f9059da0-79ef-429c-98b1-ceaefaa5cbc9" providerId="ADAL" clId="{CBD7EDB1-6FDF-47E8-84B3-EB947BFC5CE5}" dt="2022-01-17T13:19:39.369" v="232" actId="478"/>
          <ac:spMkLst>
            <pc:docMk/>
            <pc:sldMk cId="1744887412" sldId="264"/>
            <ac:spMk id="30" creationId="{7A13D1B0-9CE6-458C-9761-745240DAAA03}"/>
          </ac:spMkLst>
        </pc:spChg>
        <pc:spChg chg="del mod">
          <ac:chgData name="Vesela, Barbora" userId="f9059da0-79ef-429c-98b1-ceaefaa5cbc9" providerId="ADAL" clId="{CBD7EDB1-6FDF-47E8-84B3-EB947BFC5CE5}" dt="2022-01-17T13:19:41.172" v="233" actId="478"/>
          <ac:spMkLst>
            <pc:docMk/>
            <pc:sldMk cId="1744887412" sldId="264"/>
            <ac:spMk id="31" creationId="{0B61EF60-1E01-45D0-BA1C-B90A6525159F}"/>
          </ac:spMkLst>
        </pc:spChg>
        <pc:spChg chg="mod">
          <ac:chgData name="Vesela, Barbora" userId="f9059da0-79ef-429c-98b1-ceaefaa5cbc9" providerId="ADAL" clId="{CBD7EDB1-6FDF-47E8-84B3-EB947BFC5CE5}" dt="2022-01-19T13:28:24.861" v="956" actId="2711"/>
          <ac:spMkLst>
            <pc:docMk/>
            <pc:sldMk cId="1744887412" sldId="264"/>
            <ac:spMk id="78" creationId="{35AE0440-4436-442A-B518-29A81464350A}"/>
          </ac:spMkLst>
        </pc:spChg>
        <pc:spChg chg="mod">
          <ac:chgData name="Vesela, Barbora" userId="f9059da0-79ef-429c-98b1-ceaefaa5cbc9" providerId="ADAL" clId="{CBD7EDB1-6FDF-47E8-84B3-EB947BFC5CE5}" dt="2022-01-19T13:28:33.019" v="957" actId="2711"/>
          <ac:spMkLst>
            <pc:docMk/>
            <pc:sldMk cId="1744887412" sldId="264"/>
            <ac:spMk id="79" creationId="{CEBDEF04-FDC6-4F1B-A55F-187930CE75DD}"/>
          </ac:spMkLst>
        </pc:spChg>
        <pc:spChg chg="mod">
          <ac:chgData name="Vesela, Barbora" userId="f9059da0-79ef-429c-98b1-ceaefaa5cbc9" providerId="ADAL" clId="{CBD7EDB1-6FDF-47E8-84B3-EB947BFC5CE5}" dt="2022-01-19T13:28:47.694" v="959" actId="2711"/>
          <ac:spMkLst>
            <pc:docMk/>
            <pc:sldMk cId="1744887412" sldId="264"/>
            <ac:spMk id="81" creationId="{B3216A01-B322-4528-A112-F2C9D38AE0A2}"/>
          </ac:spMkLst>
        </pc:spChg>
        <pc:spChg chg="mod">
          <ac:chgData name="Vesela, Barbora" userId="f9059da0-79ef-429c-98b1-ceaefaa5cbc9" providerId="ADAL" clId="{CBD7EDB1-6FDF-47E8-84B3-EB947BFC5CE5}" dt="2022-01-19T13:28:56.965" v="960" actId="2711"/>
          <ac:spMkLst>
            <pc:docMk/>
            <pc:sldMk cId="1744887412" sldId="264"/>
            <ac:spMk id="83" creationId="{0EB6E3D3-AC19-4268-9A92-1AE2D6FBCA06}"/>
          </ac:spMkLst>
        </pc:spChg>
        <pc:spChg chg="mod">
          <ac:chgData name="Vesela, Barbora" userId="f9059da0-79ef-429c-98b1-ceaefaa5cbc9" providerId="ADAL" clId="{CBD7EDB1-6FDF-47E8-84B3-EB947BFC5CE5}" dt="2022-01-19T13:29:08.842" v="962" actId="20577"/>
          <ac:spMkLst>
            <pc:docMk/>
            <pc:sldMk cId="1744887412" sldId="264"/>
            <ac:spMk id="86" creationId="{209ACADE-356D-41E6-9381-D1ED255C49A6}"/>
          </ac:spMkLst>
        </pc:spChg>
        <pc:grpChg chg="add mod">
          <ac:chgData name="Vesela, Barbora" userId="f9059da0-79ef-429c-98b1-ceaefaa5cbc9" providerId="ADAL" clId="{CBD7EDB1-6FDF-47E8-84B3-EB947BFC5CE5}" dt="2022-01-17T13:20:40.500" v="250" actId="1076"/>
          <ac:grpSpMkLst>
            <pc:docMk/>
            <pc:sldMk cId="1744887412" sldId="264"/>
            <ac:grpSpMk id="3" creationId="{CC1D7B59-BFCE-433D-97D3-D9EFBD8AB154}"/>
          </ac:grpSpMkLst>
        </pc:grpChg>
        <pc:grpChg chg="add mod">
          <ac:chgData name="Vesela, Barbora" userId="f9059da0-79ef-429c-98b1-ceaefaa5cbc9" providerId="ADAL" clId="{CBD7EDB1-6FDF-47E8-84B3-EB947BFC5CE5}" dt="2022-01-17T13:20:15.821" v="245" actId="164"/>
          <ac:grpSpMkLst>
            <pc:docMk/>
            <pc:sldMk cId="1744887412" sldId="264"/>
            <ac:grpSpMk id="14" creationId="{6464F488-4C03-47E3-BAB0-1C5EADEAFA01}"/>
          </ac:grpSpMkLst>
        </pc:grpChg>
        <pc:grpChg chg="mod">
          <ac:chgData name="Vesela, Barbora" userId="f9059da0-79ef-429c-98b1-ceaefaa5cbc9" providerId="ADAL" clId="{CBD7EDB1-6FDF-47E8-84B3-EB947BFC5CE5}" dt="2022-01-17T13:20:31.466" v="249" actId="1076"/>
          <ac:grpSpMkLst>
            <pc:docMk/>
            <pc:sldMk cId="1744887412" sldId="264"/>
            <ac:grpSpMk id="87" creationId="{F9C66453-90B0-44FC-B60D-059499040DA2}"/>
          </ac:grpSpMkLst>
        </pc:grpChg>
        <pc:picChg chg="mod">
          <ac:chgData name="Vesela, Barbora" userId="f9059da0-79ef-429c-98b1-ceaefaa5cbc9" providerId="ADAL" clId="{CBD7EDB1-6FDF-47E8-84B3-EB947BFC5CE5}" dt="2022-01-17T13:20:31.466" v="249" actId="1076"/>
          <ac:picMkLst>
            <pc:docMk/>
            <pc:sldMk cId="1744887412" sldId="264"/>
            <ac:picMk id="1029" creationId="{BFA9CFCB-5686-44FC-9FFF-F6F83DB07B98}"/>
          </ac:picMkLst>
        </pc:picChg>
      </pc:sldChg>
      <pc:sldChg chg="del">
        <pc:chgData name="Vesela, Barbora" userId="f9059da0-79ef-429c-98b1-ceaefaa5cbc9" providerId="ADAL" clId="{CBD7EDB1-6FDF-47E8-84B3-EB947BFC5CE5}" dt="2022-01-17T12:49:06.562" v="12" actId="47"/>
        <pc:sldMkLst>
          <pc:docMk/>
          <pc:sldMk cId="3602981621" sldId="265"/>
        </pc:sldMkLst>
      </pc:sldChg>
      <pc:sldChg chg="addSp delSp modSp mod modTransition delAnim modAnim">
        <pc:chgData name="Vesela, Barbora" userId="f9059da0-79ef-429c-98b1-ceaefaa5cbc9" providerId="ADAL" clId="{CBD7EDB1-6FDF-47E8-84B3-EB947BFC5CE5}" dt="2022-01-19T13:28:10.850" v="953" actId="113"/>
        <pc:sldMkLst>
          <pc:docMk/>
          <pc:sldMk cId="903791362" sldId="266"/>
        </pc:sldMkLst>
        <pc:spChg chg="mod">
          <ac:chgData name="Vesela, Barbora" userId="f9059da0-79ef-429c-98b1-ceaefaa5cbc9" providerId="ADAL" clId="{CBD7EDB1-6FDF-47E8-84B3-EB947BFC5CE5}" dt="2022-01-19T13:26:30.467" v="936" actId="2711"/>
          <ac:spMkLst>
            <pc:docMk/>
            <pc:sldMk cId="903791362" sldId="266"/>
            <ac:spMk id="5" creationId="{A5404D26-0D7D-496F-83CE-2068E26D24B6}"/>
          </ac:spMkLst>
        </pc:spChg>
        <pc:spChg chg="mod">
          <ac:chgData name="Vesela, Barbora" userId="f9059da0-79ef-429c-98b1-ceaefaa5cbc9" providerId="ADAL" clId="{CBD7EDB1-6FDF-47E8-84B3-EB947BFC5CE5}" dt="2022-01-19T13:28:05.803" v="949" actId="113"/>
          <ac:spMkLst>
            <pc:docMk/>
            <pc:sldMk cId="903791362" sldId="266"/>
            <ac:spMk id="10" creationId="{BE0C6FEF-0ACF-427A-BC1B-27508BA5862E}"/>
          </ac:spMkLst>
        </pc:spChg>
        <pc:spChg chg="mod">
          <ac:chgData name="Vesela, Barbora" userId="f9059da0-79ef-429c-98b1-ceaefaa5cbc9" providerId="ADAL" clId="{CBD7EDB1-6FDF-47E8-84B3-EB947BFC5CE5}" dt="2022-01-19T13:26:47.513" v="938" actId="113"/>
          <ac:spMkLst>
            <pc:docMk/>
            <pc:sldMk cId="903791362" sldId="266"/>
            <ac:spMk id="13" creationId="{41E0CD4C-3DC2-43BE-94C1-5B81F9496A60}"/>
          </ac:spMkLst>
        </pc:spChg>
        <pc:spChg chg="add mod">
          <ac:chgData name="Vesela, Barbora" userId="f9059da0-79ef-429c-98b1-ceaefaa5cbc9" providerId="ADAL" clId="{CBD7EDB1-6FDF-47E8-84B3-EB947BFC5CE5}" dt="2022-01-19T13:27:45.277" v="947" actId="2711"/>
          <ac:spMkLst>
            <pc:docMk/>
            <pc:sldMk cId="903791362" sldId="266"/>
            <ac:spMk id="14" creationId="{11DDD2FF-662A-47EC-9BB1-35F7E8ABFEEA}"/>
          </ac:spMkLst>
        </pc:spChg>
        <pc:spChg chg="mod">
          <ac:chgData name="Vesela, Barbora" userId="f9059da0-79ef-429c-98b1-ceaefaa5cbc9" providerId="ADAL" clId="{CBD7EDB1-6FDF-47E8-84B3-EB947BFC5CE5}" dt="2022-01-19T13:28:10.850" v="953" actId="113"/>
          <ac:spMkLst>
            <pc:docMk/>
            <pc:sldMk cId="903791362" sldId="266"/>
            <ac:spMk id="19" creationId="{1FEC36BB-C535-490A-A51F-36CE8410AED3}"/>
          </ac:spMkLst>
        </pc:spChg>
        <pc:spChg chg="mod">
          <ac:chgData name="Vesela, Barbora" userId="f9059da0-79ef-429c-98b1-ceaefaa5cbc9" providerId="ADAL" clId="{CBD7EDB1-6FDF-47E8-84B3-EB947BFC5CE5}" dt="2022-01-19T13:26:55.575" v="940" actId="113"/>
          <ac:spMkLst>
            <pc:docMk/>
            <pc:sldMk cId="903791362" sldId="266"/>
            <ac:spMk id="26" creationId="{559092B3-9B3F-4CD1-A497-1F8E85A67A3E}"/>
          </ac:spMkLst>
        </pc:spChg>
        <pc:spChg chg="mod">
          <ac:chgData name="Vesela, Barbora" userId="f9059da0-79ef-429c-98b1-ceaefaa5cbc9" providerId="ADAL" clId="{CBD7EDB1-6FDF-47E8-84B3-EB947BFC5CE5}" dt="2022-01-19T13:28:04.426" v="948" actId="113"/>
          <ac:spMkLst>
            <pc:docMk/>
            <pc:sldMk cId="903791362" sldId="266"/>
            <ac:spMk id="31" creationId="{7891457F-9F34-4C40-A78E-2610AA97B614}"/>
          </ac:spMkLst>
        </pc:spChg>
        <pc:spChg chg="mod">
          <ac:chgData name="Vesela, Barbora" userId="f9059da0-79ef-429c-98b1-ceaefaa5cbc9" providerId="ADAL" clId="{CBD7EDB1-6FDF-47E8-84B3-EB947BFC5CE5}" dt="2022-01-19T13:28:08.898" v="951" actId="113"/>
          <ac:spMkLst>
            <pc:docMk/>
            <pc:sldMk cId="903791362" sldId="266"/>
            <ac:spMk id="35" creationId="{AD2F7847-6929-4569-9E6E-1369D64E1CA5}"/>
          </ac:spMkLst>
        </pc:spChg>
        <pc:spChg chg="mod">
          <ac:chgData name="Vesela, Barbora" userId="f9059da0-79ef-429c-98b1-ceaefaa5cbc9" providerId="ADAL" clId="{CBD7EDB1-6FDF-47E8-84B3-EB947BFC5CE5}" dt="2022-01-19T13:28:09.858" v="952" actId="113"/>
          <ac:spMkLst>
            <pc:docMk/>
            <pc:sldMk cId="903791362" sldId="266"/>
            <ac:spMk id="39" creationId="{541D769B-BDD0-4408-AC0A-B4CA4082C352}"/>
          </ac:spMkLst>
        </pc:spChg>
        <pc:spChg chg="mod">
          <ac:chgData name="Vesela, Barbora" userId="f9059da0-79ef-429c-98b1-ceaefaa5cbc9" providerId="ADAL" clId="{CBD7EDB1-6FDF-47E8-84B3-EB947BFC5CE5}" dt="2022-01-19T13:28:07.690" v="950" actId="113"/>
          <ac:spMkLst>
            <pc:docMk/>
            <pc:sldMk cId="903791362" sldId="266"/>
            <ac:spMk id="40" creationId="{4BB86A37-3F6D-46BC-A2D7-D3B87263A319}"/>
          </ac:spMkLst>
        </pc:spChg>
        <pc:picChg chg="add del mod">
          <ac:chgData name="Vesela, Barbora" userId="f9059da0-79ef-429c-98b1-ceaefaa5cbc9" providerId="ADAL" clId="{CBD7EDB1-6FDF-47E8-84B3-EB947BFC5CE5}" dt="2022-01-17T13:49:58.180" v="303" actId="478"/>
          <ac:picMkLst>
            <pc:docMk/>
            <pc:sldMk cId="903791362" sldId="266"/>
            <ac:picMk id="2" creationId="{6999464B-1C52-4236-AD22-B5381DAF88A3}"/>
          </ac:picMkLst>
        </pc:picChg>
        <pc:picChg chg="add del mod">
          <ac:chgData name="Vesela, Barbora" userId="f9059da0-79ef-429c-98b1-ceaefaa5cbc9" providerId="ADAL" clId="{CBD7EDB1-6FDF-47E8-84B3-EB947BFC5CE5}" dt="2022-01-17T14:00:02.213" v="318" actId="478"/>
          <ac:picMkLst>
            <pc:docMk/>
            <pc:sldMk cId="903791362" sldId="266"/>
            <ac:picMk id="3" creationId="{C92296E3-219B-4BBE-922B-3E8721C1B1D4}"/>
          </ac:picMkLst>
        </pc:picChg>
        <pc:picChg chg="add del mod">
          <ac:chgData name="Vesela, Barbora" userId="f9059da0-79ef-429c-98b1-ceaefaa5cbc9" providerId="ADAL" clId="{CBD7EDB1-6FDF-47E8-84B3-EB947BFC5CE5}" dt="2022-01-17T14:25:55.418" v="424" actId="478"/>
          <ac:picMkLst>
            <pc:docMk/>
            <pc:sldMk cId="903791362" sldId="266"/>
            <ac:picMk id="6" creationId="{AFA19581-4C1C-427E-B0B8-80A329174710}"/>
          </ac:picMkLst>
        </pc:picChg>
        <pc:picChg chg="add del mod">
          <ac:chgData name="Vesela, Barbora" userId="f9059da0-79ef-429c-98b1-ceaefaa5cbc9" providerId="ADAL" clId="{CBD7EDB1-6FDF-47E8-84B3-EB947BFC5CE5}" dt="2022-01-17T14:15:37.069" v="416" actId="478"/>
          <ac:picMkLst>
            <pc:docMk/>
            <pc:sldMk cId="903791362" sldId="266"/>
            <ac:picMk id="16" creationId="{C631B99D-A91C-4E6C-A60C-41148792C2DF}"/>
          </ac:picMkLst>
        </pc:picChg>
        <pc:picChg chg="mod">
          <ac:chgData name="Vesela, Barbora" userId="f9059da0-79ef-429c-98b1-ceaefaa5cbc9" providerId="ADAL" clId="{CBD7EDB1-6FDF-47E8-84B3-EB947BFC5CE5}" dt="2022-01-18T13:14:26.902" v="754" actId="1076"/>
          <ac:picMkLst>
            <pc:docMk/>
            <pc:sldMk cId="903791362" sldId="266"/>
            <ac:picMk id="2050" creationId="{460DF0EB-FA61-4BF2-8D84-4212A6BDC0FD}"/>
          </ac:picMkLst>
        </pc:picChg>
      </pc:sldChg>
      <pc:sldChg chg="del">
        <pc:chgData name="Vesela, Barbora" userId="f9059da0-79ef-429c-98b1-ceaefaa5cbc9" providerId="ADAL" clId="{CBD7EDB1-6FDF-47E8-84B3-EB947BFC5CE5}" dt="2022-01-17T12:48:59.483" v="10" actId="47"/>
        <pc:sldMkLst>
          <pc:docMk/>
          <pc:sldMk cId="1728828475" sldId="267"/>
        </pc:sldMkLst>
      </pc:sldChg>
      <pc:sldChg chg="addSp modSp mod modTransition">
        <pc:chgData name="Vesela, Barbora" userId="f9059da0-79ef-429c-98b1-ceaefaa5cbc9" providerId="ADAL" clId="{CBD7EDB1-6FDF-47E8-84B3-EB947BFC5CE5}" dt="2022-01-19T13:30:12.654" v="967" actId="2711"/>
        <pc:sldMkLst>
          <pc:docMk/>
          <pc:sldMk cId="2911274947" sldId="277"/>
        </pc:sldMkLst>
        <pc:spChg chg="mod">
          <ac:chgData name="Vesela, Barbora" userId="f9059da0-79ef-429c-98b1-ceaefaa5cbc9" providerId="ADAL" clId="{CBD7EDB1-6FDF-47E8-84B3-EB947BFC5CE5}" dt="2022-01-17T13:22:33.473" v="256"/>
          <ac:spMkLst>
            <pc:docMk/>
            <pc:sldMk cId="2911274947" sldId="277"/>
            <ac:spMk id="19" creationId="{34E54343-9910-4B8A-8A2B-8F65AE0F1034}"/>
          </ac:spMkLst>
        </pc:spChg>
        <pc:spChg chg="mod">
          <ac:chgData name="Vesela, Barbora" userId="f9059da0-79ef-429c-98b1-ceaefaa5cbc9" providerId="ADAL" clId="{CBD7EDB1-6FDF-47E8-84B3-EB947BFC5CE5}" dt="2022-01-17T13:22:33.473" v="256"/>
          <ac:spMkLst>
            <pc:docMk/>
            <pc:sldMk cId="2911274947" sldId="277"/>
            <ac:spMk id="20" creationId="{A17D2A18-9698-49F7-979A-68DD0139531B}"/>
          </ac:spMkLst>
        </pc:spChg>
        <pc:spChg chg="mod">
          <ac:chgData name="Vesela, Barbora" userId="f9059da0-79ef-429c-98b1-ceaefaa5cbc9" providerId="ADAL" clId="{CBD7EDB1-6FDF-47E8-84B3-EB947BFC5CE5}" dt="2022-01-17T13:22:33.473" v="256"/>
          <ac:spMkLst>
            <pc:docMk/>
            <pc:sldMk cId="2911274947" sldId="277"/>
            <ac:spMk id="21" creationId="{1C1299CE-83CA-4D83-9157-6A4E578673B7}"/>
          </ac:spMkLst>
        </pc:spChg>
        <pc:spChg chg="mod">
          <ac:chgData name="Vesela, Barbora" userId="f9059da0-79ef-429c-98b1-ceaefaa5cbc9" providerId="ADAL" clId="{CBD7EDB1-6FDF-47E8-84B3-EB947BFC5CE5}" dt="2022-01-17T13:22:33.473" v="256"/>
          <ac:spMkLst>
            <pc:docMk/>
            <pc:sldMk cId="2911274947" sldId="277"/>
            <ac:spMk id="22" creationId="{31DD22CF-8F79-42D8-87C7-E8988FB01D3D}"/>
          </ac:spMkLst>
        </pc:spChg>
        <pc:spChg chg="mod">
          <ac:chgData name="Vesela, Barbora" userId="f9059da0-79ef-429c-98b1-ceaefaa5cbc9" providerId="ADAL" clId="{CBD7EDB1-6FDF-47E8-84B3-EB947BFC5CE5}" dt="2022-01-17T13:22:33.473" v="256"/>
          <ac:spMkLst>
            <pc:docMk/>
            <pc:sldMk cId="2911274947" sldId="277"/>
            <ac:spMk id="23" creationId="{A8CAABC1-CF23-4646-B6F5-1B9515648048}"/>
          </ac:spMkLst>
        </pc:spChg>
        <pc:spChg chg="mod">
          <ac:chgData name="Vesela, Barbora" userId="f9059da0-79ef-429c-98b1-ceaefaa5cbc9" providerId="ADAL" clId="{CBD7EDB1-6FDF-47E8-84B3-EB947BFC5CE5}" dt="2022-01-17T13:22:33.473" v="256"/>
          <ac:spMkLst>
            <pc:docMk/>
            <pc:sldMk cId="2911274947" sldId="277"/>
            <ac:spMk id="24" creationId="{4439879D-6743-4ECB-AC4B-6EDB213D8BC8}"/>
          </ac:spMkLst>
        </pc:spChg>
        <pc:spChg chg="mod">
          <ac:chgData name="Vesela, Barbora" userId="f9059da0-79ef-429c-98b1-ceaefaa5cbc9" providerId="ADAL" clId="{CBD7EDB1-6FDF-47E8-84B3-EB947BFC5CE5}" dt="2022-01-19T13:29:23.772" v="963" actId="2711"/>
          <ac:spMkLst>
            <pc:docMk/>
            <pc:sldMk cId="2911274947" sldId="277"/>
            <ac:spMk id="78" creationId="{35AE0440-4436-442A-B518-29A81464350A}"/>
          </ac:spMkLst>
        </pc:spChg>
        <pc:spChg chg="mod">
          <ac:chgData name="Vesela, Barbora" userId="f9059da0-79ef-429c-98b1-ceaefaa5cbc9" providerId="ADAL" clId="{CBD7EDB1-6FDF-47E8-84B3-EB947BFC5CE5}" dt="2022-01-19T13:29:30.686" v="964" actId="2711"/>
          <ac:spMkLst>
            <pc:docMk/>
            <pc:sldMk cId="2911274947" sldId="277"/>
            <ac:spMk id="79" creationId="{CEBDEF04-FDC6-4F1B-A55F-187930CE75DD}"/>
          </ac:spMkLst>
        </pc:spChg>
        <pc:spChg chg="mod">
          <ac:chgData name="Vesela, Barbora" userId="f9059da0-79ef-429c-98b1-ceaefaa5cbc9" providerId="ADAL" clId="{CBD7EDB1-6FDF-47E8-84B3-EB947BFC5CE5}" dt="2022-01-19T13:30:12.654" v="967" actId="2711"/>
          <ac:spMkLst>
            <pc:docMk/>
            <pc:sldMk cId="2911274947" sldId="277"/>
            <ac:spMk id="83" creationId="{0EB6E3D3-AC19-4268-9A92-1AE2D6FBCA06}"/>
          </ac:spMkLst>
        </pc:spChg>
        <pc:spChg chg="mod">
          <ac:chgData name="Vesela, Barbora" userId="f9059da0-79ef-429c-98b1-ceaefaa5cbc9" providerId="ADAL" clId="{CBD7EDB1-6FDF-47E8-84B3-EB947BFC5CE5}" dt="2022-01-19T13:30:01.109" v="966" actId="2711"/>
          <ac:spMkLst>
            <pc:docMk/>
            <pc:sldMk cId="2911274947" sldId="277"/>
            <ac:spMk id="86" creationId="{209ACADE-356D-41E6-9381-D1ED255C49A6}"/>
          </ac:spMkLst>
        </pc:spChg>
        <pc:grpChg chg="add mod">
          <ac:chgData name="Vesela, Barbora" userId="f9059da0-79ef-429c-98b1-ceaefaa5cbc9" providerId="ADAL" clId="{CBD7EDB1-6FDF-47E8-84B3-EB947BFC5CE5}" dt="2022-01-17T13:22:33.473" v="256"/>
          <ac:grpSpMkLst>
            <pc:docMk/>
            <pc:sldMk cId="2911274947" sldId="277"/>
            <ac:grpSpMk id="17" creationId="{51AB0301-4919-4F5F-8646-510FD35D163E}"/>
          </ac:grpSpMkLst>
        </pc:grpChg>
        <pc:grpChg chg="mod">
          <ac:chgData name="Vesela, Barbora" userId="f9059da0-79ef-429c-98b1-ceaefaa5cbc9" providerId="ADAL" clId="{CBD7EDB1-6FDF-47E8-84B3-EB947BFC5CE5}" dt="2022-01-17T13:22:33.473" v="256"/>
          <ac:grpSpMkLst>
            <pc:docMk/>
            <pc:sldMk cId="2911274947" sldId="277"/>
            <ac:grpSpMk id="18" creationId="{19B01E09-13CC-4D42-9201-2AB5EE6A704E}"/>
          </ac:grpSpMkLst>
        </pc:grpChg>
      </pc:sldChg>
      <pc:sldChg chg="addSp modSp mod modTransition">
        <pc:chgData name="Vesela, Barbora" userId="f9059da0-79ef-429c-98b1-ceaefaa5cbc9" providerId="ADAL" clId="{CBD7EDB1-6FDF-47E8-84B3-EB947BFC5CE5}" dt="2022-01-19T13:30:58.670" v="971" actId="14100"/>
        <pc:sldMkLst>
          <pc:docMk/>
          <pc:sldMk cId="2661038212" sldId="278"/>
        </pc:sldMkLst>
        <pc:spChg chg="mod">
          <ac:chgData name="Vesela, Barbora" userId="f9059da0-79ef-429c-98b1-ceaefaa5cbc9" providerId="ADAL" clId="{CBD7EDB1-6FDF-47E8-84B3-EB947BFC5CE5}" dt="2022-01-17T13:22:48.977" v="257"/>
          <ac:spMkLst>
            <pc:docMk/>
            <pc:sldMk cId="2661038212" sldId="278"/>
            <ac:spMk id="11" creationId="{BFFABC76-ED16-45D7-9E47-FBEC98E202BC}"/>
          </ac:spMkLst>
        </pc:spChg>
        <pc:spChg chg="mod">
          <ac:chgData name="Vesela, Barbora" userId="f9059da0-79ef-429c-98b1-ceaefaa5cbc9" providerId="ADAL" clId="{CBD7EDB1-6FDF-47E8-84B3-EB947BFC5CE5}" dt="2022-01-17T13:22:48.977" v="257"/>
          <ac:spMkLst>
            <pc:docMk/>
            <pc:sldMk cId="2661038212" sldId="278"/>
            <ac:spMk id="12" creationId="{3C49B502-10F6-4B9A-82A2-5BD45CBEAD32}"/>
          </ac:spMkLst>
        </pc:spChg>
        <pc:spChg chg="mod">
          <ac:chgData name="Vesela, Barbora" userId="f9059da0-79ef-429c-98b1-ceaefaa5cbc9" providerId="ADAL" clId="{CBD7EDB1-6FDF-47E8-84B3-EB947BFC5CE5}" dt="2022-01-17T13:22:48.977" v="257"/>
          <ac:spMkLst>
            <pc:docMk/>
            <pc:sldMk cId="2661038212" sldId="278"/>
            <ac:spMk id="13" creationId="{19ED36EB-4BF1-47E0-A0D3-62AF36B2F7A9}"/>
          </ac:spMkLst>
        </pc:spChg>
        <pc:spChg chg="mod">
          <ac:chgData name="Vesela, Barbora" userId="f9059da0-79ef-429c-98b1-ceaefaa5cbc9" providerId="ADAL" clId="{CBD7EDB1-6FDF-47E8-84B3-EB947BFC5CE5}" dt="2022-01-17T13:22:48.977" v="257"/>
          <ac:spMkLst>
            <pc:docMk/>
            <pc:sldMk cId="2661038212" sldId="278"/>
            <ac:spMk id="14" creationId="{541B4523-37F6-49FC-9308-93C954E16EC0}"/>
          </ac:spMkLst>
        </pc:spChg>
        <pc:spChg chg="mod">
          <ac:chgData name="Vesela, Barbora" userId="f9059da0-79ef-429c-98b1-ceaefaa5cbc9" providerId="ADAL" clId="{CBD7EDB1-6FDF-47E8-84B3-EB947BFC5CE5}" dt="2022-01-17T13:22:48.977" v="257"/>
          <ac:spMkLst>
            <pc:docMk/>
            <pc:sldMk cId="2661038212" sldId="278"/>
            <ac:spMk id="15" creationId="{99294FEA-5D63-4CBF-8A7A-DB2D2187F744}"/>
          </ac:spMkLst>
        </pc:spChg>
        <pc:spChg chg="mod">
          <ac:chgData name="Vesela, Barbora" userId="f9059da0-79ef-429c-98b1-ceaefaa5cbc9" providerId="ADAL" clId="{CBD7EDB1-6FDF-47E8-84B3-EB947BFC5CE5}" dt="2022-01-17T13:22:48.977" v="257"/>
          <ac:spMkLst>
            <pc:docMk/>
            <pc:sldMk cId="2661038212" sldId="278"/>
            <ac:spMk id="16" creationId="{B4B82B94-FB89-484E-8050-A591979D09C2}"/>
          </ac:spMkLst>
        </pc:spChg>
        <pc:spChg chg="mod">
          <ac:chgData name="Vesela, Barbora" userId="f9059da0-79ef-429c-98b1-ceaefaa5cbc9" providerId="ADAL" clId="{CBD7EDB1-6FDF-47E8-84B3-EB947BFC5CE5}" dt="2022-01-19T13:30:58.670" v="971" actId="14100"/>
          <ac:spMkLst>
            <pc:docMk/>
            <pc:sldMk cId="2661038212" sldId="278"/>
            <ac:spMk id="17" creationId="{BC33B948-EF56-4B25-9601-CAE4461591A1}"/>
          </ac:spMkLst>
        </pc:spChg>
        <pc:spChg chg="mod">
          <ac:chgData name="Vesela, Barbora" userId="f9059da0-79ef-429c-98b1-ceaefaa5cbc9" providerId="ADAL" clId="{CBD7EDB1-6FDF-47E8-84B3-EB947BFC5CE5}" dt="2022-01-19T13:30:27.429" v="968" actId="2711"/>
          <ac:spMkLst>
            <pc:docMk/>
            <pc:sldMk cId="2661038212" sldId="278"/>
            <ac:spMk id="78" creationId="{35AE0440-4436-442A-B518-29A81464350A}"/>
          </ac:spMkLst>
        </pc:spChg>
        <pc:spChg chg="mod">
          <ac:chgData name="Vesela, Barbora" userId="f9059da0-79ef-429c-98b1-ceaefaa5cbc9" providerId="ADAL" clId="{CBD7EDB1-6FDF-47E8-84B3-EB947BFC5CE5}" dt="2022-01-19T13:30:39.131" v="969" actId="2711"/>
          <ac:spMkLst>
            <pc:docMk/>
            <pc:sldMk cId="2661038212" sldId="278"/>
            <ac:spMk id="79" creationId="{CEBDEF04-FDC6-4F1B-A55F-187930CE75DD}"/>
          </ac:spMkLst>
        </pc:spChg>
        <pc:grpChg chg="add mod">
          <ac:chgData name="Vesela, Barbora" userId="f9059da0-79ef-429c-98b1-ceaefaa5cbc9" providerId="ADAL" clId="{CBD7EDB1-6FDF-47E8-84B3-EB947BFC5CE5}" dt="2022-01-17T13:22:48.977" v="257"/>
          <ac:grpSpMkLst>
            <pc:docMk/>
            <pc:sldMk cId="2661038212" sldId="278"/>
            <ac:grpSpMk id="9" creationId="{7DB82571-BE9E-448E-A1A7-AB9B2D56FDBB}"/>
          </ac:grpSpMkLst>
        </pc:grpChg>
        <pc:grpChg chg="mod">
          <ac:chgData name="Vesela, Barbora" userId="f9059da0-79ef-429c-98b1-ceaefaa5cbc9" providerId="ADAL" clId="{CBD7EDB1-6FDF-47E8-84B3-EB947BFC5CE5}" dt="2022-01-17T13:22:48.977" v="257"/>
          <ac:grpSpMkLst>
            <pc:docMk/>
            <pc:sldMk cId="2661038212" sldId="278"/>
            <ac:grpSpMk id="10" creationId="{C0FA07EB-6018-4841-A93E-90E9006C3B3E}"/>
          </ac:grpSpMkLst>
        </pc:grpChg>
      </pc:sldChg>
      <pc:sldChg chg="addSp modSp mod modTransition">
        <pc:chgData name="Vesela, Barbora" userId="f9059da0-79ef-429c-98b1-ceaefaa5cbc9" providerId="ADAL" clId="{CBD7EDB1-6FDF-47E8-84B3-EB947BFC5CE5}" dt="2022-01-19T13:31:25.070" v="973" actId="2711"/>
        <pc:sldMkLst>
          <pc:docMk/>
          <pc:sldMk cId="2485264284" sldId="279"/>
        </pc:sldMkLst>
        <pc:spChg chg="mod">
          <ac:chgData name="Vesela, Barbora" userId="f9059da0-79ef-429c-98b1-ceaefaa5cbc9" providerId="ADAL" clId="{CBD7EDB1-6FDF-47E8-84B3-EB947BFC5CE5}" dt="2022-01-17T13:22:52.198" v="258"/>
          <ac:spMkLst>
            <pc:docMk/>
            <pc:sldMk cId="2485264284" sldId="279"/>
            <ac:spMk id="15" creationId="{BB0463DD-683F-4A8C-BEC0-3CFBDE59D44E}"/>
          </ac:spMkLst>
        </pc:spChg>
        <pc:spChg chg="mod">
          <ac:chgData name="Vesela, Barbora" userId="f9059da0-79ef-429c-98b1-ceaefaa5cbc9" providerId="ADAL" clId="{CBD7EDB1-6FDF-47E8-84B3-EB947BFC5CE5}" dt="2022-01-17T13:22:52.198" v="258"/>
          <ac:spMkLst>
            <pc:docMk/>
            <pc:sldMk cId="2485264284" sldId="279"/>
            <ac:spMk id="16" creationId="{A64367FD-B75B-42CC-843C-BE3C144B335F}"/>
          </ac:spMkLst>
        </pc:spChg>
        <pc:spChg chg="mod">
          <ac:chgData name="Vesela, Barbora" userId="f9059da0-79ef-429c-98b1-ceaefaa5cbc9" providerId="ADAL" clId="{CBD7EDB1-6FDF-47E8-84B3-EB947BFC5CE5}" dt="2022-01-17T13:22:52.198" v="258"/>
          <ac:spMkLst>
            <pc:docMk/>
            <pc:sldMk cId="2485264284" sldId="279"/>
            <ac:spMk id="17" creationId="{C3F9F39D-206E-40CA-A8CD-12D399D249F7}"/>
          </ac:spMkLst>
        </pc:spChg>
        <pc:spChg chg="mod">
          <ac:chgData name="Vesela, Barbora" userId="f9059da0-79ef-429c-98b1-ceaefaa5cbc9" providerId="ADAL" clId="{CBD7EDB1-6FDF-47E8-84B3-EB947BFC5CE5}" dt="2022-01-17T13:22:52.198" v="258"/>
          <ac:spMkLst>
            <pc:docMk/>
            <pc:sldMk cId="2485264284" sldId="279"/>
            <ac:spMk id="18" creationId="{185F4DE0-2138-4D90-B511-2FC370043194}"/>
          </ac:spMkLst>
        </pc:spChg>
        <pc:spChg chg="mod">
          <ac:chgData name="Vesela, Barbora" userId="f9059da0-79ef-429c-98b1-ceaefaa5cbc9" providerId="ADAL" clId="{CBD7EDB1-6FDF-47E8-84B3-EB947BFC5CE5}" dt="2022-01-17T13:22:52.198" v="258"/>
          <ac:spMkLst>
            <pc:docMk/>
            <pc:sldMk cId="2485264284" sldId="279"/>
            <ac:spMk id="19" creationId="{0E8E7AD1-8714-4AD8-8437-AED9C77319E8}"/>
          </ac:spMkLst>
        </pc:spChg>
        <pc:spChg chg="mod">
          <ac:chgData name="Vesela, Barbora" userId="f9059da0-79ef-429c-98b1-ceaefaa5cbc9" providerId="ADAL" clId="{CBD7EDB1-6FDF-47E8-84B3-EB947BFC5CE5}" dt="2022-01-17T13:22:52.198" v="258"/>
          <ac:spMkLst>
            <pc:docMk/>
            <pc:sldMk cId="2485264284" sldId="279"/>
            <ac:spMk id="20" creationId="{F4A24B8D-85BD-4D3D-B5F7-6DF3FCFDD705}"/>
          </ac:spMkLst>
        </pc:spChg>
        <pc:spChg chg="mod">
          <ac:chgData name="Vesela, Barbora" userId="f9059da0-79ef-429c-98b1-ceaefaa5cbc9" providerId="ADAL" clId="{CBD7EDB1-6FDF-47E8-84B3-EB947BFC5CE5}" dt="2022-01-19T13:31:17.811" v="972" actId="2711"/>
          <ac:spMkLst>
            <pc:docMk/>
            <pc:sldMk cId="2485264284" sldId="279"/>
            <ac:spMk id="78" creationId="{35AE0440-4436-442A-B518-29A81464350A}"/>
          </ac:spMkLst>
        </pc:spChg>
        <pc:spChg chg="mod">
          <ac:chgData name="Vesela, Barbora" userId="f9059da0-79ef-429c-98b1-ceaefaa5cbc9" providerId="ADAL" clId="{CBD7EDB1-6FDF-47E8-84B3-EB947BFC5CE5}" dt="2022-01-19T13:31:25.070" v="973" actId="2711"/>
          <ac:spMkLst>
            <pc:docMk/>
            <pc:sldMk cId="2485264284" sldId="279"/>
            <ac:spMk id="79" creationId="{CEBDEF04-FDC6-4F1B-A55F-187930CE75DD}"/>
          </ac:spMkLst>
        </pc:spChg>
        <pc:grpChg chg="add mod">
          <ac:chgData name="Vesela, Barbora" userId="f9059da0-79ef-429c-98b1-ceaefaa5cbc9" providerId="ADAL" clId="{CBD7EDB1-6FDF-47E8-84B3-EB947BFC5CE5}" dt="2022-01-17T13:22:52.198" v="258"/>
          <ac:grpSpMkLst>
            <pc:docMk/>
            <pc:sldMk cId="2485264284" sldId="279"/>
            <ac:grpSpMk id="13" creationId="{16DA2725-D9D5-48C0-AFD4-8AB4AA3274A0}"/>
          </ac:grpSpMkLst>
        </pc:grpChg>
        <pc:grpChg chg="mod">
          <ac:chgData name="Vesela, Barbora" userId="f9059da0-79ef-429c-98b1-ceaefaa5cbc9" providerId="ADAL" clId="{CBD7EDB1-6FDF-47E8-84B3-EB947BFC5CE5}" dt="2022-01-17T13:22:52.198" v="258"/>
          <ac:grpSpMkLst>
            <pc:docMk/>
            <pc:sldMk cId="2485264284" sldId="279"/>
            <ac:grpSpMk id="14" creationId="{96178331-3027-4631-AEC3-55BD6FC4543B}"/>
          </ac:grpSpMkLst>
        </pc:grpChg>
      </pc:sldChg>
      <pc:sldChg chg="addSp modSp mod modTransition modAnim">
        <pc:chgData name="Vesela, Barbora" userId="f9059da0-79ef-429c-98b1-ceaefaa5cbc9" providerId="ADAL" clId="{CBD7EDB1-6FDF-47E8-84B3-EB947BFC5CE5}" dt="2022-01-19T13:31:42.325" v="975" actId="2711"/>
        <pc:sldMkLst>
          <pc:docMk/>
          <pc:sldMk cId="4139628792" sldId="280"/>
        </pc:sldMkLst>
        <pc:spChg chg="mod">
          <ac:chgData name="Vesela, Barbora" userId="f9059da0-79ef-429c-98b1-ceaefaa5cbc9" providerId="ADAL" clId="{CBD7EDB1-6FDF-47E8-84B3-EB947BFC5CE5}" dt="2022-01-17T13:22:57.578" v="259"/>
          <ac:spMkLst>
            <pc:docMk/>
            <pc:sldMk cId="4139628792" sldId="280"/>
            <ac:spMk id="10" creationId="{67B0E2FC-5913-41CA-B782-E5A15F22B4E4}"/>
          </ac:spMkLst>
        </pc:spChg>
        <pc:spChg chg="mod">
          <ac:chgData name="Vesela, Barbora" userId="f9059da0-79ef-429c-98b1-ceaefaa5cbc9" providerId="ADAL" clId="{CBD7EDB1-6FDF-47E8-84B3-EB947BFC5CE5}" dt="2022-01-17T13:22:57.578" v="259"/>
          <ac:spMkLst>
            <pc:docMk/>
            <pc:sldMk cId="4139628792" sldId="280"/>
            <ac:spMk id="11" creationId="{7D8E2FC8-131A-40D3-82A8-0DED62804B46}"/>
          </ac:spMkLst>
        </pc:spChg>
        <pc:spChg chg="mod">
          <ac:chgData name="Vesela, Barbora" userId="f9059da0-79ef-429c-98b1-ceaefaa5cbc9" providerId="ADAL" clId="{CBD7EDB1-6FDF-47E8-84B3-EB947BFC5CE5}" dt="2022-01-17T13:22:57.578" v="259"/>
          <ac:spMkLst>
            <pc:docMk/>
            <pc:sldMk cId="4139628792" sldId="280"/>
            <ac:spMk id="12" creationId="{AC241A89-943B-4923-BED0-E6DFF01FB681}"/>
          </ac:spMkLst>
        </pc:spChg>
        <pc:spChg chg="mod">
          <ac:chgData name="Vesela, Barbora" userId="f9059da0-79ef-429c-98b1-ceaefaa5cbc9" providerId="ADAL" clId="{CBD7EDB1-6FDF-47E8-84B3-EB947BFC5CE5}" dt="2022-01-17T13:22:57.578" v="259"/>
          <ac:spMkLst>
            <pc:docMk/>
            <pc:sldMk cId="4139628792" sldId="280"/>
            <ac:spMk id="13" creationId="{4EABBEF0-959B-4E60-9DD8-563B31D524FC}"/>
          </ac:spMkLst>
        </pc:spChg>
        <pc:spChg chg="mod">
          <ac:chgData name="Vesela, Barbora" userId="f9059da0-79ef-429c-98b1-ceaefaa5cbc9" providerId="ADAL" clId="{CBD7EDB1-6FDF-47E8-84B3-EB947BFC5CE5}" dt="2022-01-17T13:22:57.578" v="259"/>
          <ac:spMkLst>
            <pc:docMk/>
            <pc:sldMk cId="4139628792" sldId="280"/>
            <ac:spMk id="14" creationId="{825ABE56-4D45-4B71-A71E-67A088EB29AB}"/>
          </ac:spMkLst>
        </pc:spChg>
        <pc:spChg chg="mod">
          <ac:chgData name="Vesela, Barbora" userId="f9059da0-79ef-429c-98b1-ceaefaa5cbc9" providerId="ADAL" clId="{CBD7EDB1-6FDF-47E8-84B3-EB947BFC5CE5}" dt="2022-01-17T13:22:57.578" v="259"/>
          <ac:spMkLst>
            <pc:docMk/>
            <pc:sldMk cId="4139628792" sldId="280"/>
            <ac:spMk id="15" creationId="{4F131229-0AB4-4E9A-9F2D-CD2B8252122D}"/>
          </ac:spMkLst>
        </pc:spChg>
        <pc:spChg chg="mod">
          <ac:chgData name="Vesela, Barbora" userId="f9059da0-79ef-429c-98b1-ceaefaa5cbc9" providerId="ADAL" clId="{CBD7EDB1-6FDF-47E8-84B3-EB947BFC5CE5}" dt="2022-01-19T13:31:35.059" v="974" actId="2711"/>
          <ac:spMkLst>
            <pc:docMk/>
            <pc:sldMk cId="4139628792" sldId="280"/>
            <ac:spMk id="78" creationId="{35AE0440-4436-442A-B518-29A81464350A}"/>
          </ac:spMkLst>
        </pc:spChg>
        <pc:spChg chg="mod">
          <ac:chgData name="Vesela, Barbora" userId="f9059da0-79ef-429c-98b1-ceaefaa5cbc9" providerId="ADAL" clId="{CBD7EDB1-6FDF-47E8-84B3-EB947BFC5CE5}" dt="2022-01-19T13:31:42.325" v="975" actId="2711"/>
          <ac:spMkLst>
            <pc:docMk/>
            <pc:sldMk cId="4139628792" sldId="280"/>
            <ac:spMk id="79" creationId="{CEBDEF04-FDC6-4F1B-A55F-187930CE75DD}"/>
          </ac:spMkLst>
        </pc:spChg>
        <pc:grpChg chg="add mod">
          <ac:chgData name="Vesela, Barbora" userId="f9059da0-79ef-429c-98b1-ceaefaa5cbc9" providerId="ADAL" clId="{CBD7EDB1-6FDF-47E8-84B3-EB947BFC5CE5}" dt="2022-01-17T13:22:57.578" v="259"/>
          <ac:grpSpMkLst>
            <pc:docMk/>
            <pc:sldMk cId="4139628792" sldId="280"/>
            <ac:grpSpMk id="8" creationId="{B85908BA-A5B8-43C4-9EB7-3B88748096C6}"/>
          </ac:grpSpMkLst>
        </pc:grpChg>
        <pc:grpChg chg="mod">
          <ac:chgData name="Vesela, Barbora" userId="f9059da0-79ef-429c-98b1-ceaefaa5cbc9" providerId="ADAL" clId="{CBD7EDB1-6FDF-47E8-84B3-EB947BFC5CE5}" dt="2022-01-17T13:22:57.578" v="259"/>
          <ac:grpSpMkLst>
            <pc:docMk/>
            <pc:sldMk cId="4139628792" sldId="280"/>
            <ac:grpSpMk id="9" creationId="{F60146BE-8BCC-45E5-86C2-B1083D506E13}"/>
          </ac:grpSpMkLst>
        </pc:grpChg>
      </pc:sldChg>
      <pc:sldChg chg="addSp modSp mod modTransition modAnim">
        <pc:chgData name="Vesela, Barbora" userId="f9059da0-79ef-429c-98b1-ceaefaa5cbc9" providerId="ADAL" clId="{CBD7EDB1-6FDF-47E8-84B3-EB947BFC5CE5}" dt="2022-01-19T13:32:03.733" v="978" actId="2711"/>
        <pc:sldMkLst>
          <pc:docMk/>
          <pc:sldMk cId="2632278286" sldId="281"/>
        </pc:sldMkLst>
        <pc:spChg chg="mod">
          <ac:chgData name="Vesela, Barbora" userId="f9059da0-79ef-429c-98b1-ceaefaa5cbc9" providerId="ADAL" clId="{CBD7EDB1-6FDF-47E8-84B3-EB947BFC5CE5}" dt="2022-01-19T13:31:51.749" v="976" actId="2711"/>
          <ac:spMkLst>
            <pc:docMk/>
            <pc:sldMk cId="2632278286" sldId="281"/>
            <ac:spMk id="9" creationId="{01B02617-A7D8-4513-9EA2-9521DA09FD57}"/>
          </ac:spMkLst>
        </pc:spChg>
        <pc:spChg chg="mod">
          <ac:chgData name="Vesela, Barbora" userId="f9059da0-79ef-429c-98b1-ceaefaa5cbc9" providerId="ADAL" clId="{CBD7EDB1-6FDF-47E8-84B3-EB947BFC5CE5}" dt="2022-01-17T13:23:08.106" v="260"/>
          <ac:spMkLst>
            <pc:docMk/>
            <pc:sldMk cId="2632278286" sldId="281"/>
            <ac:spMk id="11" creationId="{860FBF1D-50FF-47A7-ACDE-2614F871920A}"/>
          </ac:spMkLst>
        </pc:spChg>
        <pc:spChg chg="mod">
          <ac:chgData name="Vesela, Barbora" userId="f9059da0-79ef-429c-98b1-ceaefaa5cbc9" providerId="ADAL" clId="{CBD7EDB1-6FDF-47E8-84B3-EB947BFC5CE5}" dt="2022-01-17T13:23:08.106" v="260"/>
          <ac:spMkLst>
            <pc:docMk/>
            <pc:sldMk cId="2632278286" sldId="281"/>
            <ac:spMk id="12" creationId="{E57B480D-B2B4-439F-8485-9A134E982057}"/>
          </ac:spMkLst>
        </pc:spChg>
        <pc:spChg chg="mod">
          <ac:chgData name="Vesela, Barbora" userId="f9059da0-79ef-429c-98b1-ceaefaa5cbc9" providerId="ADAL" clId="{CBD7EDB1-6FDF-47E8-84B3-EB947BFC5CE5}" dt="2022-01-17T13:23:08.106" v="260"/>
          <ac:spMkLst>
            <pc:docMk/>
            <pc:sldMk cId="2632278286" sldId="281"/>
            <ac:spMk id="13" creationId="{A056B4E0-3842-4159-AB28-7D3EB87BF6E9}"/>
          </ac:spMkLst>
        </pc:spChg>
        <pc:spChg chg="mod">
          <ac:chgData name="Vesela, Barbora" userId="f9059da0-79ef-429c-98b1-ceaefaa5cbc9" providerId="ADAL" clId="{CBD7EDB1-6FDF-47E8-84B3-EB947BFC5CE5}" dt="2022-01-17T13:23:08.106" v="260"/>
          <ac:spMkLst>
            <pc:docMk/>
            <pc:sldMk cId="2632278286" sldId="281"/>
            <ac:spMk id="14" creationId="{23F9DAA2-8C7F-42D3-B137-D88F0661E0B3}"/>
          </ac:spMkLst>
        </pc:spChg>
        <pc:spChg chg="mod">
          <ac:chgData name="Vesela, Barbora" userId="f9059da0-79ef-429c-98b1-ceaefaa5cbc9" providerId="ADAL" clId="{CBD7EDB1-6FDF-47E8-84B3-EB947BFC5CE5}" dt="2022-01-17T13:23:08.106" v="260"/>
          <ac:spMkLst>
            <pc:docMk/>
            <pc:sldMk cId="2632278286" sldId="281"/>
            <ac:spMk id="15" creationId="{CF0224E5-E7CB-497D-AA2A-08A58F603099}"/>
          </ac:spMkLst>
        </pc:spChg>
        <pc:spChg chg="mod">
          <ac:chgData name="Vesela, Barbora" userId="f9059da0-79ef-429c-98b1-ceaefaa5cbc9" providerId="ADAL" clId="{CBD7EDB1-6FDF-47E8-84B3-EB947BFC5CE5}" dt="2022-01-17T13:23:08.106" v="260"/>
          <ac:spMkLst>
            <pc:docMk/>
            <pc:sldMk cId="2632278286" sldId="281"/>
            <ac:spMk id="16" creationId="{5140A176-AF33-4E89-AE61-FFBE88A5322A}"/>
          </ac:spMkLst>
        </pc:spChg>
        <pc:spChg chg="mod">
          <ac:chgData name="Vesela, Barbora" userId="f9059da0-79ef-429c-98b1-ceaefaa5cbc9" providerId="ADAL" clId="{CBD7EDB1-6FDF-47E8-84B3-EB947BFC5CE5}" dt="2022-01-19T13:31:57.828" v="977" actId="2711"/>
          <ac:spMkLst>
            <pc:docMk/>
            <pc:sldMk cId="2632278286" sldId="281"/>
            <ac:spMk id="78" creationId="{35AE0440-4436-442A-B518-29A81464350A}"/>
          </ac:spMkLst>
        </pc:spChg>
        <pc:spChg chg="mod">
          <ac:chgData name="Vesela, Barbora" userId="f9059da0-79ef-429c-98b1-ceaefaa5cbc9" providerId="ADAL" clId="{CBD7EDB1-6FDF-47E8-84B3-EB947BFC5CE5}" dt="2022-01-19T13:32:03.733" v="978" actId="2711"/>
          <ac:spMkLst>
            <pc:docMk/>
            <pc:sldMk cId="2632278286" sldId="281"/>
            <ac:spMk id="79" creationId="{CEBDEF04-FDC6-4F1B-A55F-187930CE75DD}"/>
          </ac:spMkLst>
        </pc:spChg>
        <pc:grpChg chg="add mod">
          <ac:chgData name="Vesela, Barbora" userId="f9059da0-79ef-429c-98b1-ceaefaa5cbc9" providerId="ADAL" clId="{CBD7EDB1-6FDF-47E8-84B3-EB947BFC5CE5}" dt="2022-01-17T13:23:08.106" v="260"/>
          <ac:grpSpMkLst>
            <pc:docMk/>
            <pc:sldMk cId="2632278286" sldId="281"/>
            <ac:grpSpMk id="8" creationId="{AEBC261E-BE1B-498A-83C7-2B3F156CAE04}"/>
          </ac:grpSpMkLst>
        </pc:grpChg>
        <pc:grpChg chg="mod">
          <ac:chgData name="Vesela, Barbora" userId="f9059da0-79ef-429c-98b1-ceaefaa5cbc9" providerId="ADAL" clId="{CBD7EDB1-6FDF-47E8-84B3-EB947BFC5CE5}" dt="2022-01-17T13:23:08.106" v="260"/>
          <ac:grpSpMkLst>
            <pc:docMk/>
            <pc:sldMk cId="2632278286" sldId="281"/>
            <ac:grpSpMk id="10" creationId="{0C196577-0E80-4FE9-8544-8BEC2A9C0C8A}"/>
          </ac:grpSpMkLst>
        </pc:grpChg>
      </pc:sldChg>
      <pc:sldChg chg="addSp delSp modSp mod modTransition">
        <pc:chgData name="Vesela, Barbora" userId="f9059da0-79ef-429c-98b1-ceaefaa5cbc9" providerId="ADAL" clId="{CBD7EDB1-6FDF-47E8-84B3-EB947BFC5CE5}" dt="2022-01-19T13:32:38.714" v="983" actId="113"/>
        <pc:sldMkLst>
          <pc:docMk/>
          <pc:sldMk cId="1770868842" sldId="282"/>
        </pc:sldMkLst>
        <pc:spChg chg="mod">
          <ac:chgData name="Vesela, Barbora" userId="f9059da0-79ef-429c-98b1-ceaefaa5cbc9" providerId="ADAL" clId="{CBD7EDB1-6FDF-47E8-84B3-EB947BFC5CE5}" dt="2022-01-17T13:23:11.787" v="261"/>
          <ac:spMkLst>
            <pc:docMk/>
            <pc:sldMk cId="1770868842" sldId="282"/>
            <ac:spMk id="36" creationId="{8931D13C-719D-4A06-A859-3DD0A7DEC0AA}"/>
          </ac:spMkLst>
        </pc:spChg>
        <pc:spChg chg="mod">
          <ac:chgData name="Vesela, Barbora" userId="f9059da0-79ef-429c-98b1-ceaefaa5cbc9" providerId="ADAL" clId="{CBD7EDB1-6FDF-47E8-84B3-EB947BFC5CE5}" dt="2022-01-17T13:23:11.787" v="261"/>
          <ac:spMkLst>
            <pc:docMk/>
            <pc:sldMk cId="1770868842" sldId="282"/>
            <ac:spMk id="38" creationId="{247DE183-B028-4831-95FD-2E0B72E75E16}"/>
          </ac:spMkLst>
        </pc:spChg>
        <pc:spChg chg="mod">
          <ac:chgData name="Vesela, Barbora" userId="f9059da0-79ef-429c-98b1-ceaefaa5cbc9" providerId="ADAL" clId="{CBD7EDB1-6FDF-47E8-84B3-EB947BFC5CE5}" dt="2022-01-17T13:23:11.787" v="261"/>
          <ac:spMkLst>
            <pc:docMk/>
            <pc:sldMk cId="1770868842" sldId="282"/>
            <ac:spMk id="40" creationId="{81FB715B-A681-4DF6-BE79-CB84C58D5230}"/>
          </ac:spMkLst>
        </pc:spChg>
        <pc:spChg chg="mod">
          <ac:chgData name="Vesela, Barbora" userId="f9059da0-79ef-429c-98b1-ceaefaa5cbc9" providerId="ADAL" clId="{CBD7EDB1-6FDF-47E8-84B3-EB947BFC5CE5}" dt="2022-01-17T13:23:11.787" v="261"/>
          <ac:spMkLst>
            <pc:docMk/>
            <pc:sldMk cId="1770868842" sldId="282"/>
            <ac:spMk id="42" creationId="{2BC8E828-3FAB-4005-A43C-9F077B545477}"/>
          </ac:spMkLst>
        </pc:spChg>
        <pc:spChg chg="mod">
          <ac:chgData name="Vesela, Barbora" userId="f9059da0-79ef-429c-98b1-ceaefaa5cbc9" providerId="ADAL" clId="{CBD7EDB1-6FDF-47E8-84B3-EB947BFC5CE5}" dt="2022-01-17T13:23:11.787" v="261"/>
          <ac:spMkLst>
            <pc:docMk/>
            <pc:sldMk cId="1770868842" sldId="282"/>
            <ac:spMk id="44" creationId="{C3D11DA2-C102-4730-B0FF-B7409E85C13A}"/>
          </ac:spMkLst>
        </pc:spChg>
        <pc:spChg chg="mod">
          <ac:chgData name="Vesela, Barbora" userId="f9059da0-79ef-429c-98b1-ceaefaa5cbc9" providerId="ADAL" clId="{CBD7EDB1-6FDF-47E8-84B3-EB947BFC5CE5}" dt="2022-01-17T13:23:11.787" v="261"/>
          <ac:spMkLst>
            <pc:docMk/>
            <pc:sldMk cId="1770868842" sldId="282"/>
            <ac:spMk id="46" creationId="{95936FE0-2B11-488C-802D-6F642567404B}"/>
          </ac:spMkLst>
        </pc:spChg>
        <pc:spChg chg="mod">
          <ac:chgData name="Vesela, Barbora" userId="f9059da0-79ef-429c-98b1-ceaefaa5cbc9" providerId="ADAL" clId="{CBD7EDB1-6FDF-47E8-84B3-EB947BFC5CE5}" dt="2022-01-19T13:32:14.636" v="979" actId="2711"/>
          <ac:spMkLst>
            <pc:docMk/>
            <pc:sldMk cId="1770868842" sldId="282"/>
            <ac:spMk id="78" creationId="{35AE0440-4436-442A-B518-29A81464350A}"/>
          </ac:spMkLst>
        </pc:spChg>
        <pc:spChg chg="mod">
          <ac:chgData name="Vesela, Barbora" userId="f9059da0-79ef-429c-98b1-ceaefaa5cbc9" providerId="ADAL" clId="{CBD7EDB1-6FDF-47E8-84B3-EB947BFC5CE5}" dt="2022-01-19T13:32:38.714" v="983" actId="113"/>
          <ac:spMkLst>
            <pc:docMk/>
            <pc:sldMk cId="1770868842" sldId="282"/>
            <ac:spMk id="79" creationId="{CEBDEF04-FDC6-4F1B-A55F-187930CE75DD}"/>
          </ac:spMkLst>
        </pc:spChg>
        <pc:grpChg chg="add del mod">
          <ac:chgData name="Vesela, Barbora" userId="f9059da0-79ef-429c-98b1-ceaefaa5cbc9" providerId="ADAL" clId="{CBD7EDB1-6FDF-47E8-84B3-EB947BFC5CE5}" dt="2022-01-17T13:23:24.998" v="264"/>
          <ac:grpSpMkLst>
            <pc:docMk/>
            <pc:sldMk cId="1770868842" sldId="282"/>
            <ac:grpSpMk id="32" creationId="{DE27954A-D7C0-4E7B-A1F4-EF91464749F8}"/>
          </ac:grpSpMkLst>
        </pc:grpChg>
        <pc:grpChg chg="mod">
          <ac:chgData name="Vesela, Barbora" userId="f9059da0-79ef-429c-98b1-ceaefaa5cbc9" providerId="ADAL" clId="{CBD7EDB1-6FDF-47E8-84B3-EB947BFC5CE5}" dt="2022-01-17T13:23:11.787" v="261"/>
          <ac:grpSpMkLst>
            <pc:docMk/>
            <pc:sldMk cId="1770868842" sldId="282"/>
            <ac:grpSpMk id="34" creationId="{B199E3AF-05D1-41BD-A0F3-180191CE4AEF}"/>
          </ac:grpSpMkLst>
        </pc:grpChg>
        <pc:grpChg chg="mod">
          <ac:chgData name="Vesela, Barbora" userId="f9059da0-79ef-429c-98b1-ceaefaa5cbc9" providerId="ADAL" clId="{CBD7EDB1-6FDF-47E8-84B3-EB947BFC5CE5}" dt="2022-01-17T13:23:24.686" v="263" actId="1076"/>
          <ac:grpSpMkLst>
            <pc:docMk/>
            <pc:sldMk cId="1770868842" sldId="282"/>
            <ac:grpSpMk id="87" creationId="{F9C66453-90B0-44FC-B60D-059499040DA2}"/>
          </ac:grpSpMkLst>
        </pc:grpChg>
        <pc:picChg chg="mod">
          <ac:chgData name="Vesela, Barbora" userId="f9059da0-79ef-429c-98b1-ceaefaa5cbc9" providerId="ADAL" clId="{CBD7EDB1-6FDF-47E8-84B3-EB947BFC5CE5}" dt="2022-01-17T13:23:24.686" v="263" actId="1076"/>
          <ac:picMkLst>
            <pc:docMk/>
            <pc:sldMk cId="1770868842" sldId="282"/>
            <ac:picMk id="1029" creationId="{BFA9CFCB-5686-44FC-9FFF-F6F83DB07B98}"/>
          </ac:picMkLst>
        </pc:picChg>
      </pc:sldChg>
      <pc:sldChg chg="addSp delSp modSp mod modTransition delAnim modAnim">
        <pc:chgData name="Vesela, Barbora" userId="f9059da0-79ef-429c-98b1-ceaefaa5cbc9" providerId="ADAL" clId="{CBD7EDB1-6FDF-47E8-84B3-EB947BFC5CE5}" dt="2022-01-19T14:07:28.151" v="1024"/>
        <pc:sldMkLst>
          <pc:docMk/>
          <pc:sldMk cId="3140490658" sldId="283"/>
        </pc:sldMkLst>
        <pc:spChg chg="add del mod">
          <ac:chgData name="Vesela, Barbora" userId="f9059da0-79ef-429c-98b1-ceaefaa5cbc9" providerId="ADAL" clId="{CBD7EDB1-6FDF-47E8-84B3-EB947BFC5CE5}" dt="2022-01-19T13:58:00.975" v="1008" actId="478"/>
          <ac:spMkLst>
            <pc:docMk/>
            <pc:sldMk cId="3140490658" sldId="283"/>
            <ac:spMk id="2" creationId="{6A23C259-143B-470E-B179-76200A53F008}"/>
          </ac:spMkLst>
        </pc:spChg>
        <pc:spChg chg="add mod">
          <ac:chgData name="Vesela, Barbora" userId="f9059da0-79ef-429c-98b1-ceaefaa5cbc9" providerId="ADAL" clId="{CBD7EDB1-6FDF-47E8-84B3-EB947BFC5CE5}" dt="2022-01-19T14:07:28.151" v="1024"/>
          <ac:spMkLst>
            <pc:docMk/>
            <pc:sldMk cId="3140490658" sldId="283"/>
            <ac:spMk id="2" creationId="{B0EC31CF-C070-4D2A-B791-E306C37D43AE}"/>
          </ac:spMkLst>
        </pc:spChg>
        <pc:spChg chg="add del mod">
          <ac:chgData name="Vesela, Barbora" userId="f9059da0-79ef-429c-98b1-ceaefaa5cbc9" providerId="ADAL" clId="{CBD7EDB1-6FDF-47E8-84B3-EB947BFC5CE5}" dt="2022-01-19T14:05:59.508" v="1016" actId="478"/>
          <ac:spMkLst>
            <pc:docMk/>
            <pc:sldMk cId="3140490658" sldId="283"/>
            <ac:spMk id="7" creationId="{1E93D07D-9B41-4E2B-A7C5-BA79C28BDC0D}"/>
          </ac:spMkLst>
        </pc:spChg>
        <pc:spChg chg="add mod">
          <ac:chgData name="Vesela, Barbora" userId="f9059da0-79ef-429c-98b1-ceaefaa5cbc9" providerId="ADAL" clId="{CBD7EDB1-6FDF-47E8-84B3-EB947BFC5CE5}" dt="2022-01-19T13:32:53.605" v="985" actId="2711"/>
          <ac:spMkLst>
            <pc:docMk/>
            <pc:sldMk cId="3140490658" sldId="283"/>
            <ac:spMk id="8" creationId="{5E25BA5C-4BAB-47EA-AF6C-0D9E402EBE4C}"/>
          </ac:spMkLst>
        </pc:spChg>
        <pc:spChg chg="mod">
          <ac:chgData name="Vesela, Barbora" userId="f9059da0-79ef-429c-98b1-ceaefaa5cbc9" providerId="ADAL" clId="{CBD7EDB1-6FDF-47E8-84B3-EB947BFC5CE5}" dt="2022-01-17T13:23:28.706" v="265"/>
          <ac:spMkLst>
            <pc:docMk/>
            <pc:sldMk cId="3140490658" sldId="283"/>
            <ac:spMk id="11" creationId="{21256587-0B44-4CFC-A454-B3FBADCFA792}"/>
          </ac:spMkLst>
        </pc:spChg>
        <pc:spChg chg="mod">
          <ac:chgData name="Vesela, Barbora" userId="f9059da0-79ef-429c-98b1-ceaefaa5cbc9" providerId="ADAL" clId="{CBD7EDB1-6FDF-47E8-84B3-EB947BFC5CE5}" dt="2022-01-17T13:23:28.706" v="265"/>
          <ac:spMkLst>
            <pc:docMk/>
            <pc:sldMk cId="3140490658" sldId="283"/>
            <ac:spMk id="12" creationId="{3C3528CD-D295-4B9C-8CBD-90933DE2F487}"/>
          </ac:spMkLst>
        </pc:spChg>
        <pc:spChg chg="mod">
          <ac:chgData name="Vesela, Barbora" userId="f9059da0-79ef-429c-98b1-ceaefaa5cbc9" providerId="ADAL" clId="{CBD7EDB1-6FDF-47E8-84B3-EB947BFC5CE5}" dt="2022-01-17T13:23:28.706" v="265"/>
          <ac:spMkLst>
            <pc:docMk/>
            <pc:sldMk cId="3140490658" sldId="283"/>
            <ac:spMk id="13" creationId="{9F4FF07E-5281-4B66-8E6A-BF782DC08614}"/>
          </ac:spMkLst>
        </pc:spChg>
        <pc:spChg chg="mod">
          <ac:chgData name="Vesela, Barbora" userId="f9059da0-79ef-429c-98b1-ceaefaa5cbc9" providerId="ADAL" clId="{CBD7EDB1-6FDF-47E8-84B3-EB947BFC5CE5}" dt="2022-01-17T13:23:28.706" v="265"/>
          <ac:spMkLst>
            <pc:docMk/>
            <pc:sldMk cId="3140490658" sldId="283"/>
            <ac:spMk id="14" creationId="{65AB77D6-DF68-4EE1-84DC-7E44D99BC507}"/>
          </ac:spMkLst>
        </pc:spChg>
        <pc:spChg chg="mod">
          <ac:chgData name="Vesela, Barbora" userId="f9059da0-79ef-429c-98b1-ceaefaa5cbc9" providerId="ADAL" clId="{CBD7EDB1-6FDF-47E8-84B3-EB947BFC5CE5}" dt="2022-01-17T13:23:28.706" v="265"/>
          <ac:spMkLst>
            <pc:docMk/>
            <pc:sldMk cId="3140490658" sldId="283"/>
            <ac:spMk id="15" creationId="{BA14510F-A860-4C54-9CB8-EB55385286AC}"/>
          </ac:spMkLst>
        </pc:spChg>
        <pc:spChg chg="mod">
          <ac:chgData name="Vesela, Barbora" userId="f9059da0-79ef-429c-98b1-ceaefaa5cbc9" providerId="ADAL" clId="{CBD7EDB1-6FDF-47E8-84B3-EB947BFC5CE5}" dt="2022-01-17T13:23:28.706" v="265"/>
          <ac:spMkLst>
            <pc:docMk/>
            <pc:sldMk cId="3140490658" sldId="283"/>
            <ac:spMk id="16" creationId="{517134EC-E3F6-4979-8322-85A5224DECA8}"/>
          </ac:spMkLst>
        </pc:spChg>
        <pc:spChg chg="mod">
          <ac:chgData name="Vesela, Barbora" userId="f9059da0-79ef-429c-98b1-ceaefaa5cbc9" providerId="ADAL" clId="{CBD7EDB1-6FDF-47E8-84B3-EB947BFC5CE5}" dt="2022-01-19T13:32:47.542" v="984" actId="2711"/>
          <ac:spMkLst>
            <pc:docMk/>
            <pc:sldMk cId="3140490658" sldId="283"/>
            <ac:spMk id="78" creationId="{35AE0440-4436-442A-B518-29A81464350A}"/>
          </ac:spMkLst>
        </pc:spChg>
        <pc:spChg chg="mod">
          <ac:chgData name="Vesela, Barbora" userId="f9059da0-79ef-429c-98b1-ceaefaa5cbc9" providerId="ADAL" clId="{CBD7EDB1-6FDF-47E8-84B3-EB947BFC5CE5}" dt="2022-01-19T13:32:33.796" v="982" actId="113"/>
          <ac:spMkLst>
            <pc:docMk/>
            <pc:sldMk cId="3140490658" sldId="283"/>
            <ac:spMk id="79" creationId="{CEBDEF04-FDC6-4F1B-A55F-187930CE75DD}"/>
          </ac:spMkLst>
        </pc:spChg>
        <pc:grpChg chg="add mod">
          <ac:chgData name="Vesela, Barbora" userId="f9059da0-79ef-429c-98b1-ceaefaa5cbc9" providerId="ADAL" clId="{CBD7EDB1-6FDF-47E8-84B3-EB947BFC5CE5}" dt="2022-01-17T13:23:28.706" v="265"/>
          <ac:grpSpMkLst>
            <pc:docMk/>
            <pc:sldMk cId="3140490658" sldId="283"/>
            <ac:grpSpMk id="9" creationId="{1311813B-6655-41E6-AF00-CCB18CEEC44C}"/>
          </ac:grpSpMkLst>
        </pc:grpChg>
        <pc:grpChg chg="mod">
          <ac:chgData name="Vesela, Barbora" userId="f9059da0-79ef-429c-98b1-ceaefaa5cbc9" providerId="ADAL" clId="{CBD7EDB1-6FDF-47E8-84B3-EB947BFC5CE5}" dt="2022-01-17T13:23:28.706" v="265"/>
          <ac:grpSpMkLst>
            <pc:docMk/>
            <pc:sldMk cId="3140490658" sldId="283"/>
            <ac:grpSpMk id="10" creationId="{F2B98AF3-B96B-46F2-A839-75E18A80A20F}"/>
          </ac:grpSpMkLst>
        </pc:grpChg>
        <pc:grpChg chg="mod">
          <ac:chgData name="Vesela, Barbora" userId="f9059da0-79ef-429c-98b1-ceaefaa5cbc9" providerId="ADAL" clId="{CBD7EDB1-6FDF-47E8-84B3-EB947BFC5CE5}" dt="2022-01-17T13:23:50.397" v="267" actId="1076"/>
          <ac:grpSpMkLst>
            <pc:docMk/>
            <pc:sldMk cId="3140490658" sldId="283"/>
            <ac:grpSpMk id="87" creationId="{F9C66453-90B0-44FC-B60D-059499040DA2}"/>
          </ac:grpSpMkLst>
        </pc:grpChg>
        <pc:picChg chg="add del mod">
          <ac:chgData name="Vesela, Barbora" userId="f9059da0-79ef-429c-98b1-ceaefaa5cbc9" providerId="ADAL" clId="{CBD7EDB1-6FDF-47E8-84B3-EB947BFC5CE5}" dt="2022-01-17T13:56:46.452" v="311" actId="478"/>
          <ac:picMkLst>
            <pc:docMk/>
            <pc:sldMk cId="3140490658" sldId="283"/>
            <ac:picMk id="2" creationId="{1A8B25D8-CFB7-4738-90F0-458EB9414EFA}"/>
          </ac:picMkLst>
        </pc:picChg>
        <pc:picChg chg="del">
          <ac:chgData name="Vesela, Barbora" userId="f9059da0-79ef-429c-98b1-ceaefaa5cbc9" providerId="ADAL" clId="{CBD7EDB1-6FDF-47E8-84B3-EB947BFC5CE5}" dt="2022-01-19T13:57:32.592" v="1003" actId="478"/>
          <ac:picMkLst>
            <pc:docMk/>
            <pc:sldMk cId="3140490658" sldId="283"/>
            <ac:picMk id="3" creationId="{7F3BB1C6-F5D2-4F5D-AA14-CE5EC95FB943}"/>
          </ac:picMkLst>
        </pc:picChg>
        <pc:picChg chg="add del mod">
          <ac:chgData name="Vesela, Barbora" userId="f9059da0-79ef-429c-98b1-ceaefaa5cbc9" providerId="ADAL" clId="{CBD7EDB1-6FDF-47E8-84B3-EB947BFC5CE5}" dt="2022-01-17T14:26:05.493" v="426" actId="478"/>
          <ac:picMkLst>
            <pc:docMk/>
            <pc:sldMk cId="3140490658" sldId="283"/>
            <ac:picMk id="5" creationId="{284B3F7E-85D5-4F70-BB30-D263D276BBCF}"/>
          </ac:picMkLst>
        </pc:picChg>
        <pc:picChg chg="add mod">
          <ac:chgData name="Vesela, Barbora" userId="f9059da0-79ef-429c-98b1-ceaefaa5cbc9" providerId="ADAL" clId="{CBD7EDB1-6FDF-47E8-84B3-EB947BFC5CE5}" dt="2022-01-19T14:05:29.593" v="1015"/>
          <ac:picMkLst>
            <pc:docMk/>
            <pc:sldMk cId="3140490658" sldId="283"/>
            <ac:picMk id="6" creationId="{3B511CAC-E1BF-482F-A0BA-2B37B52163D8}"/>
          </ac:picMkLst>
        </pc:picChg>
        <pc:picChg chg="mod">
          <ac:chgData name="Vesela, Barbora" userId="f9059da0-79ef-429c-98b1-ceaefaa5cbc9" providerId="ADAL" clId="{CBD7EDB1-6FDF-47E8-84B3-EB947BFC5CE5}" dt="2022-01-17T13:23:50.397" v="267" actId="1076"/>
          <ac:picMkLst>
            <pc:docMk/>
            <pc:sldMk cId="3140490658" sldId="283"/>
            <ac:picMk id="1029" creationId="{BFA9CFCB-5686-44FC-9FFF-F6F83DB07B98}"/>
          </ac:picMkLst>
        </pc:picChg>
      </pc:sldChg>
      <pc:sldChg chg="addSp delSp modSp mod modTransition delAnim modAnim">
        <pc:chgData name="Vesela, Barbora" userId="f9059da0-79ef-429c-98b1-ceaefaa5cbc9" providerId="ADAL" clId="{CBD7EDB1-6FDF-47E8-84B3-EB947BFC5CE5}" dt="2022-01-19T13:33:45.175" v="995" actId="1076"/>
        <pc:sldMkLst>
          <pc:docMk/>
          <pc:sldMk cId="47529443" sldId="284"/>
        </pc:sldMkLst>
        <pc:spChg chg="mod">
          <ac:chgData name="Vesela, Barbora" userId="f9059da0-79ef-429c-98b1-ceaefaa5cbc9" providerId="ADAL" clId="{CBD7EDB1-6FDF-47E8-84B3-EB947BFC5CE5}" dt="2022-01-19T13:33:25.253" v="991" actId="2711"/>
          <ac:spMkLst>
            <pc:docMk/>
            <pc:sldMk cId="47529443" sldId="284"/>
            <ac:spMk id="9" creationId="{676763F9-BC11-4F4B-8250-312E5E8CAC56}"/>
          </ac:spMkLst>
        </pc:spChg>
        <pc:spChg chg="mod">
          <ac:chgData name="Vesela, Barbora" userId="f9059da0-79ef-429c-98b1-ceaefaa5cbc9" providerId="ADAL" clId="{CBD7EDB1-6FDF-47E8-84B3-EB947BFC5CE5}" dt="2022-01-19T13:33:45.175" v="995" actId="1076"/>
          <ac:spMkLst>
            <pc:docMk/>
            <pc:sldMk cId="47529443" sldId="284"/>
            <ac:spMk id="11" creationId="{9AD51A57-F39F-44A3-BFEC-29BF85241927}"/>
          </ac:spMkLst>
        </pc:spChg>
        <pc:spChg chg="add mod">
          <ac:chgData name="Vesela, Barbora" userId="f9059da0-79ef-429c-98b1-ceaefaa5cbc9" providerId="ADAL" clId="{CBD7EDB1-6FDF-47E8-84B3-EB947BFC5CE5}" dt="2022-01-19T13:33:41.328" v="994" actId="1076"/>
          <ac:spMkLst>
            <pc:docMk/>
            <pc:sldMk cId="47529443" sldId="284"/>
            <ac:spMk id="12" creationId="{3416E138-ACBD-411E-8130-95D2D08B1C61}"/>
          </ac:spMkLst>
        </pc:spChg>
        <pc:spChg chg="mod">
          <ac:chgData name="Vesela, Barbora" userId="f9059da0-79ef-429c-98b1-ceaefaa5cbc9" providerId="ADAL" clId="{CBD7EDB1-6FDF-47E8-84B3-EB947BFC5CE5}" dt="2022-01-18T14:05:41.909" v="908"/>
          <ac:spMkLst>
            <pc:docMk/>
            <pc:sldMk cId="47529443" sldId="284"/>
            <ac:spMk id="16" creationId="{0329722E-5BA2-46B0-A48E-A1E63F9BA730}"/>
          </ac:spMkLst>
        </pc:spChg>
        <pc:spChg chg="mod">
          <ac:chgData name="Vesela, Barbora" userId="f9059da0-79ef-429c-98b1-ceaefaa5cbc9" providerId="ADAL" clId="{CBD7EDB1-6FDF-47E8-84B3-EB947BFC5CE5}" dt="2022-01-17T13:23:58.115" v="268"/>
          <ac:spMkLst>
            <pc:docMk/>
            <pc:sldMk cId="47529443" sldId="284"/>
            <ac:spMk id="17" creationId="{D43354DD-530F-4E55-912F-BABBDF4F5E59}"/>
          </ac:spMkLst>
        </pc:spChg>
        <pc:spChg chg="mod">
          <ac:chgData name="Vesela, Barbora" userId="f9059da0-79ef-429c-98b1-ceaefaa5cbc9" providerId="ADAL" clId="{CBD7EDB1-6FDF-47E8-84B3-EB947BFC5CE5}" dt="2022-01-17T13:23:58.115" v="268"/>
          <ac:spMkLst>
            <pc:docMk/>
            <pc:sldMk cId="47529443" sldId="284"/>
            <ac:spMk id="18" creationId="{37BF07E2-1276-4E02-A981-BAAEAE70A1B5}"/>
          </ac:spMkLst>
        </pc:spChg>
        <pc:spChg chg="mod">
          <ac:chgData name="Vesela, Barbora" userId="f9059da0-79ef-429c-98b1-ceaefaa5cbc9" providerId="ADAL" clId="{CBD7EDB1-6FDF-47E8-84B3-EB947BFC5CE5}" dt="2022-01-17T13:23:58.115" v="268"/>
          <ac:spMkLst>
            <pc:docMk/>
            <pc:sldMk cId="47529443" sldId="284"/>
            <ac:spMk id="19" creationId="{2AD88BB5-BD99-4795-8010-C6B26910395F}"/>
          </ac:spMkLst>
        </pc:spChg>
        <pc:spChg chg="mod">
          <ac:chgData name="Vesela, Barbora" userId="f9059da0-79ef-429c-98b1-ceaefaa5cbc9" providerId="ADAL" clId="{CBD7EDB1-6FDF-47E8-84B3-EB947BFC5CE5}" dt="2022-01-17T13:23:58.115" v="268"/>
          <ac:spMkLst>
            <pc:docMk/>
            <pc:sldMk cId="47529443" sldId="284"/>
            <ac:spMk id="20" creationId="{173F161F-D061-42EF-99A5-DC4801B299B3}"/>
          </ac:spMkLst>
        </pc:spChg>
        <pc:spChg chg="mod">
          <ac:chgData name="Vesela, Barbora" userId="f9059da0-79ef-429c-98b1-ceaefaa5cbc9" providerId="ADAL" clId="{CBD7EDB1-6FDF-47E8-84B3-EB947BFC5CE5}" dt="2022-01-17T13:23:58.115" v="268"/>
          <ac:spMkLst>
            <pc:docMk/>
            <pc:sldMk cId="47529443" sldId="284"/>
            <ac:spMk id="21" creationId="{54C25037-D1F7-478C-A759-E86E7B8A4789}"/>
          </ac:spMkLst>
        </pc:spChg>
        <pc:spChg chg="add del mod">
          <ac:chgData name="Vesela, Barbora" userId="f9059da0-79ef-429c-98b1-ceaefaa5cbc9" providerId="ADAL" clId="{CBD7EDB1-6FDF-47E8-84B3-EB947BFC5CE5}" dt="2022-01-18T14:02:49.051" v="777"/>
          <ac:spMkLst>
            <pc:docMk/>
            <pc:sldMk cId="47529443" sldId="284"/>
            <ac:spMk id="22" creationId="{219ABF9F-0A90-4545-AFD2-4F8F06A4BBB2}"/>
          </ac:spMkLst>
        </pc:spChg>
        <pc:spChg chg="add mod">
          <ac:chgData name="Vesela, Barbora" userId="f9059da0-79ef-429c-98b1-ceaefaa5cbc9" providerId="ADAL" clId="{CBD7EDB1-6FDF-47E8-84B3-EB947BFC5CE5}" dt="2022-01-19T13:33:32.196" v="992" actId="2711"/>
          <ac:spMkLst>
            <pc:docMk/>
            <pc:sldMk cId="47529443" sldId="284"/>
            <ac:spMk id="23" creationId="{2058490A-F33E-408A-B4B9-C000D545A842}"/>
          </ac:spMkLst>
        </pc:spChg>
        <pc:spChg chg="mod">
          <ac:chgData name="Vesela, Barbora" userId="f9059da0-79ef-429c-98b1-ceaefaa5cbc9" providerId="ADAL" clId="{CBD7EDB1-6FDF-47E8-84B3-EB947BFC5CE5}" dt="2022-01-19T13:33:06.988" v="986" actId="2711"/>
          <ac:spMkLst>
            <pc:docMk/>
            <pc:sldMk cId="47529443" sldId="284"/>
            <ac:spMk id="78" creationId="{35AE0440-4436-442A-B518-29A81464350A}"/>
          </ac:spMkLst>
        </pc:spChg>
        <pc:grpChg chg="add mod">
          <ac:chgData name="Vesela, Barbora" userId="f9059da0-79ef-429c-98b1-ceaefaa5cbc9" providerId="ADAL" clId="{CBD7EDB1-6FDF-47E8-84B3-EB947BFC5CE5}" dt="2022-01-17T13:23:58.115" v="268"/>
          <ac:grpSpMkLst>
            <pc:docMk/>
            <pc:sldMk cId="47529443" sldId="284"/>
            <ac:grpSpMk id="14" creationId="{ACBA9316-7ABE-4F6A-98FC-4D538718C8E8}"/>
          </ac:grpSpMkLst>
        </pc:grpChg>
        <pc:grpChg chg="mod">
          <ac:chgData name="Vesela, Barbora" userId="f9059da0-79ef-429c-98b1-ceaefaa5cbc9" providerId="ADAL" clId="{CBD7EDB1-6FDF-47E8-84B3-EB947BFC5CE5}" dt="2022-01-17T13:23:58.115" v="268"/>
          <ac:grpSpMkLst>
            <pc:docMk/>
            <pc:sldMk cId="47529443" sldId="284"/>
            <ac:grpSpMk id="15" creationId="{112F044D-C7A5-44DD-AA75-5848C311BBB3}"/>
          </ac:grpSpMkLst>
        </pc:grpChg>
        <pc:picChg chg="del mod">
          <ac:chgData name="Vesela, Barbora" userId="f9059da0-79ef-429c-98b1-ceaefaa5cbc9" providerId="ADAL" clId="{CBD7EDB1-6FDF-47E8-84B3-EB947BFC5CE5}" dt="2022-01-17T14:26:12.344" v="427" actId="478"/>
          <ac:picMkLst>
            <pc:docMk/>
            <pc:sldMk cId="47529443" sldId="284"/>
            <ac:picMk id="2" creationId="{94FB078E-C9E0-4AFF-A81A-7B9845D994B5}"/>
          </ac:picMkLst>
        </pc:picChg>
        <pc:picChg chg="mod">
          <ac:chgData name="Vesela, Barbora" userId="f9059da0-79ef-429c-98b1-ceaefaa5cbc9" providerId="ADAL" clId="{CBD7EDB1-6FDF-47E8-84B3-EB947BFC5CE5}" dt="2022-01-17T13:24:01.751" v="269" actId="1076"/>
          <ac:picMkLst>
            <pc:docMk/>
            <pc:sldMk cId="47529443" sldId="284"/>
            <ac:picMk id="10" creationId="{8F09D455-0902-4BC5-943E-70093B4DA612}"/>
          </ac:picMkLst>
        </pc:picChg>
      </pc:sldChg>
      <pc:sldChg chg="addSp modSp modTransition modAnim">
        <pc:chgData name="Vesela, Barbora" userId="f9059da0-79ef-429c-98b1-ceaefaa5cbc9" providerId="ADAL" clId="{CBD7EDB1-6FDF-47E8-84B3-EB947BFC5CE5}" dt="2022-01-19T13:35:18.748" v="998" actId="2711"/>
        <pc:sldMkLst>
          <pc:docMk/>
          <pc:sldMk cId="3106987296" sldId="286"/>
        </pc:sldMkLst>
        <pc:spChg chg="add mod">
          <ac:chgData name="Vesela, Barbora" userId="f9059da0-79ef-429c-98b1-ceaefaa5cbc9" providerId="ADAL" clId="{CBD7EDB1-6FDF-47E8-84B3-EB947BFC5CE5}" dt="2022-01-19T13:35:18.748" v="998" actId="2711"/>
          <ac:spMkLst>
            <pc:docMk/>
            <pc:sldMk cId="3106987296" sldId="286"/>
            <ac:spMk id="5" creationId="{847E9A32-1132-4456-9523-B0DE29227EAD}"/>
          </ac:spMkLst>
        </pc:spChg>
        <pc:spChg chg="mod">
          <ac:chgData name="Vesela, Barbora" userId="f9059da0-79ef-429c-98b1-ceaefaa5cbc9" providerId="ADAL" clId="{CBD7EDB1-6FDF-47E8-84B3-EB947BFC5CE5}" dt="2022-01-19T13:35:12.966" v="997" actId="2711"/>
          <ac:spMkLst>
            <pc:docMk/>
            <pc:sldMk cId="3106987296" sldId="286"/>
            <ac:spMk id="8" creationId="{E16323BD-1953-4038-A5B3-E3E563D9557E}"/>
          </ac:spMkLst>
        </pc:spChg>
        <pc:spChg chg="mod">
          <ac:chgData name="Vesela, Barbora" userId="f9059da0-79ef-429c-98b1-ceaefaa5cbc9" providerId="ADAL" clId="{CBD7EDB1-6FDF-47E8-84B3-EB947BFC5CE5}" dt="2022-01-17T13:24:07.043" v="270"/>
          <ac:spMkLst>
            <pc:docMk/>
            <pc:sldMk cId="3106987296" sldId="286"/>
            <ac:spMk id="9" creationId="{8381F0CB-B3AE-494F-9113-F64B86EBC80B}"/>
          </ac:spMkLst>
        </pc:spChg>
        <pc:spChg chg="mod">
          <ac:chgData name="Vesela, Barbora" userId="f9059da0-79ef-429c-98b1-ceaefaa5cbc9" providerId="ADAL" clId="{CBD7EDB1-6FDF-47E8-84B3-EB947BFC5CE5}" dt="2022-01-17T13:24:07.043" v="270"/>
          <ac:spMkLst>
            <pc:docMk/>
            <pc:sldMk cId="3106987296" sldId="286"/>
            <ac:spMk id="10" creationId="{F6D6F774-F40A-4773-B910-929CF8A4378D}"/>
          </ac:spMkLst>
        </pc:spChg>
        <pc:spChg chg="mod">
          <ac:chgData name="Vesela, Barbora" userId="f9059da0-79ef-429c-98b1-ceaefaa5cbc9" providerId="ADAL" clId="{CBD7EDB1-6FDF-47E8-84B3-EB947BFC5CE5}" dt="2022-01-17T13:24:07.043" v="270"/>
          <ac:spMkLst>
            <pc:docMk/>
            <pc:sldMk cId="3106987296" sldId="286"/>
            <ac:spMk id="11" creationId="{68AFDB8F-ACAF-445F-B36D-0361C4FAE8F8}"/>
          </ac:spMkLst>
        </pc:spChg>
        <pc:spChg chg="mod">
          <ac:chgData name="Vesela, Barbora" userId="f9059da0-79ef-429c-98b1-ceaefaa5cbc9" providerId="ADAL" clId="{CBD7EDB1-6FDF-47E8-84B3-EB947BFC5CE5}" dt="2022-01-17T13:24:07.043" v="270"/>
          <ac:spMkLst>
            <pc:docMk/>
            <pc:sldMk cId="3106987296" sldId="286"/>
            <ac:spMk id="12" creationId="{40B3C7E5-FAF7-4A65-ABCB-CC28331695DD}"/>
          </ac:spMkLst>
        </pc:spChg>
        <pc:spChg chg="mod">
          <ac:chgData name="Vesela, Barbora" userId="f9059da0-79ef-429c-98b1-ceaefaa5cbc9" providerId="ADAL" clId="{CBD7EDB1-6FDF-47E8-84B3-EB947BFC5CE5}" dt="2022-01-17T13:24:07.043" v="270"/>
          <ac:spMkLst>
            <pc:docMk/>
            <pc:sldMk cId="3106987296" sldId="286"/>
            <ac:spMk id="13" creationId="{F922D055-80F1-4CB8-A494-7B97A58251D5}"/>
          </ac:spMkLst>
        </pc:spChg>
        <pc:spChg chg="mod">
          <ac:chgData name="Vesela, Barbora" userId="f9059da0-79ef-429c-98b1-ceaefaa5cbc9" providerId="ADAL" clId="{CBD7EDB1-6FDF-47E8-84B3-EB947BFC5CE5}" dt="2022-01-17T13:24:07.043" v="270"/>
          <ac:spMkLst>
            <pc:docMk/>
            <pc:sldMk cId="3106987296" sldId="286"/>
            <ac:spMk id="14" creationId="{C4E2B1FC-73C9-4402-BD06-519A695FDBAC}"/>
          </ac:spMkLst>
        </pc:spChg>
        <pc:spChg chg="mod">
          <ac:chgData name="Vesela, Barbora" userId="f9059da0-79ef-429c-98b1-ceaefaa5cbc9" providerId="ADAL" clId="{CBD7EDB1-6FDF-47E8-84B3-EB947BFC5CE5}" dt="2022-01-19T13:35:03.164" v="996" actId="2711"/>
          <ac:spMkLst>
            <pc:docMk/>
            <pc:sldMk cId="3106987296" sldId="286"/>
            <ac:spMk id="78" creationId="{35AE0440-4436-442A-B518-29A81464350A}"/>
          </ac:spMkLst>
        </pc:spChg>
        <pc:grpChg chg="add mod">
          <ac:chgData name="Vesela, Barbora" userId="f9059da0-79ef-429c-98b1-ceaefaa5cbc9" providerId="ADAL" clId="{CBD7EDB1-6FDF-47E8-84B3-EB947BFC5CE5}" dt="2022-01-17T13:24:07.043" v="270"/>
          <ac:grpSpMkLst>
            <pc:docMk/>
            <pc:sldMk cId="3106987296" sldId="286"/>
            <ac:grpSpMk id="6" creationId="{6CAEAA0B-A03D-4D13-B5B9-8E747822DC54}"/>
          </ac:grpSpMkLst>
        </pc:grpChg>
        <pc:grpChg chg="mod">
          <ac:chgData name="Vesela, Barbora" userId="f9059da0-79ef-429c-98b1-ceaefaa5cbc9" providerId="ADAL" clId="{CBD7EDB1-6FDF-47E8-84B3-EB947BFC5CE5}" dt="2022-01-17T13:24:07.043" v="270"/>
          <ac:grpSpMkLst>
            <pc:docMk/>
            <pc:sldMk cId="3106987296" sldId="286"/>
            <ac:grpSpMk id="7" creationId="{1C49C45C-0392-4F32-91D6-15A40C738EFF}"/>
          </ac:grpSpMkLst>
        </pc:grpChg>
      </pc:sldChg>
      <pc:sldChg chg="modSp modTransition">
        <pc:chgData name="Vesela, Barbora" userId="f9059da0-79ef-429c-98b1-ceaefaa5cbc9" providerId="ADAL" clId="{CBD7EDB1-6FDF-47E8-84B3-EB947BFC5CE5}" dt="2022-01-19T13:35:40.028" v="1000" actId="2711"/>
        <pc:sldMkLst>
          <pc:docMk/>
          <pc:sldMk cId="3094608529" sldId="287"/>
        </pc:sldMkLst>
        <pc:spChg chg="mod">
          <ac:chgData name="Vesela, Barbora" userId="f9059da0-79ef-429c-98b1-ceaefaa5cbc9" providerId="ADAL" clId="{CBD7EDB1-6FDF-47E8-84B3-EB947BFC5CE5}" dt="2022-01-19T13:35:40.028" v="1000" actId="2711"/>
          <ac:spMkLst>
            <pc:docMk/>
            <pc:sldMk cId="3094608529" sldId="287"/>
            <ac:spMk id="78" creationId="{35AE0440-4436-442A-B518-29A81464350A}"/>
          </ac:spMkLst>
        </pc:spChg>
      </pc:sldChg>
      <pc:sldMasterChg chg="modTransition modSldLayout">
        <pc:chgData name="Vesela, Barbora" userId="f9059da0-79ef-429c-98b1-ceaefaa5cbc9" providerId="ADAL" clId="{CBD7EDB1-6FDF-47E8-84B3-EB947BFC5CE5}" dt="2022-01-17T14:35:48.705" v="594"/>
        <pc:sldMasterMkLst>
          <pc:docMk/>
          <pc:sldMasterMk cId="1666359252" sldId="2147483648"/>
        </pc:sldMasterMkLst>
        <pc:sldLayoutChg chg="modTransition">
          <pc:chgData name="Vesela, Barbora" userId="f9059da0-79ef-429c-98b1-ceaefaa5cbc9" providerId="ADAL" clId="{CBD7EDB1-6FDF-47E8-84B3-EB947BFC5CE5}" dt="2022-01-17T14:35:48.705" v="594"/>
          <pc:sldLayoutMkLst>
            <pc:docMk/>
            <pc:sldMasterMk cId="1666359252" sldId="2147483648"/>
            <pc:sldLayoutMk cId="1888317382" sldId="2147483649"/>
          </pc:sldLayoutMkLst>
        </pc:sldLayoutChg>
        <pc:sldLayoutChg chg="modTransition">
          <pc:chgData name="Vesela, Barbora" userId="f9059da0-79ef-429c-98b1-ceaefaa5cbc9" providerId="ADAL" clId="{CBD7EDB1-6FDF-47E8-84B3-EB947BFC5CE5}" dt="2022-01-17T14:35:48.705" v="594"/>
          <pc:sldLayoutMkLst>
            <pc:docMk/>
            <pc:sldMasterMk cId="1666359252" sldId="2147483648"/>
            <pc:sldLayoutMk cId="3127091741" sldId="2147483650"/>
          </pc:sldLayoutMkLst>
        </pc:sldLayoutChg>
        <pc:sldLayoutChg chg="modTransition">
          <pc:chgData name="Vesela, Barbora" userId="f9059da0-79ef-429c-98b1-ceaefaa5cbc9" providerId="ADAL" clId="{CBD7EDB1-6FDF-47E8-84B3-EB947BFC5CE5}" dt="2022-01-17T14:35:48.705" v="594"/>
          <pc:sldLayoutMkLst>
            <pc:docMk/>
            <pc:sldMasterMk cId="1666359252" sldId="2147483648"/>
            <pc:sldLayoutMk cId="4243875118" sldId="2147483651"/>
          </pc:sldLayoutMkLst>
        </pc:sldLayoutChg>
        <pc:sldLayoutChg chg="modTransition">
          <pc:chgData name="Vesela, Barbora" userId="f9059da0-79ef-429c-98b1-ceaefaa5cbc9" providerId="ADAL" clId="{CBD7EDB1-6FDF-47E8-84B3-EB947BFC5CE5}" dt="2022-01-17T14:35:48.705" v="594"/>
          <pc:sldLayoutMkLst>
            <pc:docMk/>
            <pc:sldMasterMk cId="1666359252" sldId="2147483648"/>
            <pc:sldLayoutMk cId="1152483498" sldId="2147483652"/>
          </pc:sldLayoutMkLst>
        </pc:sldLayoutChg>
        <pc:sldLayoutChg chg="modTransition">
          <pc:chgData name="Vesela, Barbora" userId="f9059da0-79ef-429c-98b1-ceaefaa5cbc9" providerId="ADAL" clId="{CBD7EDB1-6FDF-47E8-84B3-EB947BFC5CE5}" dt="2022-01-17T14:35:48.705" v="594"/>
          <pc:sldLayoutMkLst>
            <pc:docMk/>
            <pc:sldMasterMk cId="1666359252" sldId="2147483648"/>
            <pc:sldLayoutMk cId="3666112861" sldId="2147483653"/>
          </pc:sldLayoutMkLst>
        </pc:sldLayoutChg>
        <pc:sldLayoutChg chg="modTransition">
          <pc:chgData name="Vesela, Barbora" userId="f9059da0-79ef-429c-98b1-ceaefaa5cbc9" providerId="ADAL" clId="{CBD7EDB1-6FDF-47E8-84B3-EB947BFC5CE5}" dt="2022-01-17T14:35:48.705" v="594"/>
          <pc:sldLayoutMkLst>
            <pc:docMk/>
            <pc:sldMasterMk cId="1666359252" sldId="2147483648"/>
            <pc:sldLayoutMk cId="759457992" sldId="2147483654"/>
          </pc:sldLayoutMkLst>
        </pc:sldLayoutChg>
        <pc:sldLayoutChg chg="modTransition">
          <pc:chgData name="Vesela, Barbora" userId="f9059da0-79ef-429c-98b1-ceaefaa5cbc9" providerId="ADAL" clId="{CBD7EDB1-6FDF-47E8-84B3-EB947BFC5CE5}" dt="2022-01-17T14:35:48.705" v="594"/>
          <pc:sldLayoutMkLst>
            <pc:docMk/>
            <pc:sldMasterMk cId="1666359252" sldId="2147483648"/>
            <pc:sldLayoutMk cId="2276067553" sldId="2147483655"/>
          </pc:sldLayoutMkLst>
        </pc:sldLayoutChg>
        <pc:sldLayoutChg chg="modTransition">
          <pc:chgData name="Vesela, Barbora" userId="f9059da0-79ef-429c-98b1-ceaefaa5cbc9" providerId="ADAL" clId="{CBD7EDB1-6FDF-47E8-84B3-EB947BFC5CE5}" dt="2022-01-17T14:35:48.705" v="594"/>
          <pc:sldLayoutMkLst>
            <pc:docMk/>
            <pc:sldMasterMk cId="1666359252" sldId="2147483648"/>
            <pc:sldLayoutMk cId="1599326078" sldId="2147483656"/>
          </pc:sldLayoutMkLst>
        </pc:sldLayoutChg>
        <pc:sldLayoutChg chg="modTransition">
          <pc:chgData name="Vesela, Barbora" userId="f9059da0-79ef-429c-98b1-ceaefaa5cbc9" providerId="ADAL" clId="{CBD7EDB1-6FDF-47E8-84B3-EB947BFC5CE5}" dt="2022-01-17T14:35:48.705" v="594"/>
          <pc:sldLayoutMkLst>
            <pc:docMk/>
            <pc:sldMasterMk cId="1666359252" sldId="2147483648"/>
            <pc:sldLayoutMk cId="3042309696" sldId="2147483657"/>
          </pc:sldLayoutMkLst>
        </pc:sldLayoutChg>
        <pc:sldLayoutChg chg="modTransition">
          <pc:chgData name="Vesela, Barbora" userId="f9059da0-79ef-429c-98b1-ceaefaa5cbc9" providerId="ADAL" clId="{CBD7EDB1-6FDF-47E8-84B3-EB947BFC5CE5}" dt="2022-01-17T14:35:48.705" v="594"/>
          <pc:sldLayoutMkLst>
            <pc:docMk/>
            <pc:sldMasterMk cId="1666359252" sldId="2147483648"/>
            <pc:sldLayoutMk cId="1458705469" sldId="2147483658"/>
          </pc:sldLayoutMkLst>
        </pc:sldLayoutChg>
        <pc:sldLayoutChg chg="modTransition">
          <pc:chgData name="Vesela, Barbora" userId="f9059da0-79ef-429c-98b1-ceaefaa5cbc9" providerId="ADAL" clId="{CBD7EDB1-6FDF-47E8-84B3-EB947BFC5CE5}" dt="2022-01-17T14:35:48.705" v="594"/>
          <pc:sldLayoutMkLst>
            <pc:docMk/>
            <pc:sldMasterMk cId="1666359252" sldId="2147483648"/>
            <pc:sldLayoutMk cId="1875448146" sldId="2147483659"/>
          </pc:sldLayoutMkLst>
        </pc:sldLayoutChg>
      </pc:sldMasterChg>
    </pc:docChg>
  </pc:docChgLst>
  <pc:docChgLst>
    <pc:chgData name="Vesela, Barbora" userId="f9059da0-79ef-429c-98b1-ceaefaa5cbc9" providerId="ADAL" clId="{A97627C4-F7F4-4FF0-9A4E-E3EE6E058F4C}"/>
    <pc:docChg chg="custSel addSld delSld modSld sldOrd modMainMaster">
      <pc:chgData name="Vesela, Barbora" userId="f9059da0-79ef-429c-98b1-ceaefaa5cbc9" providerId="ADAL" clId="{A97627C4-F7F4-4FF0-9A4E-E3EE6E058F4C}" dt="2022-01-07T16:03:48.103" v="969" actId="1076"/>
      <pc:docMkLst>
        <pc:docMk/>
      </pc:docMkLst>
      <pc:sldChg chg="modTransition modAnim">
        <pc:chgData name="Vesela, Barbora" userId="f9059da0-79ef-429c-98b1-ceaefaa5cbc9" providerId="ADAL" clId="{A97627C4-F7F4-4FF0-9A4E-E3EE6E058F4C}" dt="2022-01-07T16:02:55.689" v="961"/>
        <pc:sldMkLst>
          <pc:docMk/>
          <pc:sldMk cId="2555095274" sldId="256"/>
        </pc:sldMkLst>
      </pc:sldChg>
      <pc:sldChg chg="modSp modTransition modAnim">
        <pc:chgData name="Vesela, Barbora" userId="f9059da0-79ef-429c-98b1-ceaefaa5cbc9" providerId="ADAL" clId="{A97627C4-F7F4-4FF0-9A4E-E3EE6E058F4C}" dt="2022-01-07T15:46:10.573" v="881"/>
        <pc:sldMkLst>
          <pc:docMk/>
          <pc:sldMk cId="1672559026" sldId="259"/>
        </pc:sldMkLst>
        <pc:spChg chg="mod">
          <ac:chgData name="Vesela, Barbora" userId="f9059da0-79ef-429c-98b1-ceaefaa5cbc9" providerId="ADAL" clId="{A97627C4-F7F4-4FF0-9A4E-E3EE6E058F4C}" dt="2022-01-07T15:11:21.338" v="473" actId="6549"/>
          <ac:spMkLst>
            <pc:docMk/>
            <pc:sldMk cId="1672559026" sldId="259"/>
            <ac:spMk id="5" creationId="{1DE858DE-1431-4BB1-B644-F85ED4D69A1C}"/>
          </ac:spMkLst>
        </pc:spChg>
      </pc:sldChg>
      <pc:sldChg chg="modTransition">
        <pc:chgData name="Vesela, Barbora" userId="f9059da0-79ef-429c-98b1-ceaefaa5cbc9" providerId="ADAL" clId="{A97627C4-F7F4-4FF0-9A4E-E3EE6E058F4C}" dt="2022-01-07T14:51:07.691" v="257"/>
        <pc:sldMkLst>
          <pc:docMk/>
          <pc:sldMk cId="3021669924" sldId="261"/>
        </pc:sldMkLst>
      </pc:sldChg>
      <pc:sldChg chg="modTransition">
        <pc:chgData name="Vesela, Barbora" userId="f9059da0-79ef-429c-98b1-ceaefaa5cbc9" providerId="ADAL" clId="{A97627C4-F7F4-4FF0-9A4E-E3EE6E058F4C}" dt="2022-01-07T14:51:07.691" v="257"/>
        <pc:sldMkLst>
          <pc:docMk/>
          <pc:sldMk cId="644083276" sldId="262"/>
        </pc:sldMkLst>
      </pc:sldChg>
      <pc:sldChg chg="modTransition">
        <pc:chgData name="Vesela, Barbora" userId="f9059da0-79ef-429c-98b1-ceaefaa5cbc9" providerId="ADAL" clId="{A97627C4-F7F4-4FF0-9A4E-E3EE6E058F4C}" dt="2022-01-07T14:51:07.691" v="257"/>
        <pc:sldMkLst>
          <pc:docMk/>
          <pc:sldMk cId="2973048835" sldId="263"/>
        </pc:sldMkLst>
      </pc:sldChg>
      <pc:sldChg chg="modTransition modAnim">
        <pc:chgData name="Vesela, Barbora" userId="f9059da0-79ef-429c-98b1-ceaefaa5cbc9" providerId="ADAL" clId="{A97627C4-F7F4-4FF0-9A4E-E3EE6E058F4C}" dt="2022-01-07T15:49:33.281" v="895"/>
        <pc:sldMkLst>
          <pc:docMk/>
          <pc:sldMk cId="1744887412" sldId="264"/>
        </pc:sldMkLst>
      </pc:sldChg>
      <pc:sldChg chg="modTransition">
        <pc:chgData name="Vesela, Barbora" userId="f9059da0-79ef-429c-98b1-ceaefaa5cbc9" providerId="ADAL" clId="{A97627C4-F7F4-4FF0-9A4E-E3EE6E058F4C}" dt="2022-01-07T14:51:07.691" v="257"/>
        <pc:sldMkLst>
          <pc:docMk/>
          <pc:sldMk cId="3602981621" sldId="265"/>
        </pc:sldMkLst>
      </pc:sldChg>
      <pc:sldChg chg="modTransition modAnim">
        <pc:chgData name="Vesela, Barbora" userId="f9059da0-79ef-429c-98b1-ceaefaa5cbc9" providerId="ADAL" clId="{A97627C4-F7F4-4FF0-9A4E-E3EE6E058F4C}" dt="2022-01-07T15:01:15.374" v="362"/>
        <pc:sldMkLst>
          <pc:docMk/>
          <pc:sldMk cId="903791362" sldId="266"/>
        </pc:sldMkLst>
      </pc:sldChg>
      <pc:sldChg chg="modTransition">
        <pc:chgData name="Vesela, Barbora" userId="f9059da0-79ef-429c-98b1-ceaefaa5cbc9" providerId="ADAL" clId="{A97627C4-F7F4-4FF0-9A4E-E3EE6E058F4C}" dt="2022-01-07T14:51:07.691" v="257"/>
        <pc:sldMkLst>
          <pc:docMk/>
          <pc:sldMk cId="1728828475" sldId="267"/>
        </pc:sldMkLst>
      </pc:sldChg>
      <pc:sldChg chg="modTransition">
        <pc:chgData name="Vesela, Barbora" userId="f9059da0-79ef-429c-98b1-ceaefaa5cbc9" providerId="ADAL" clId="{A97627C4-F7F4-4FF0-9A4E-E3EE6E058F4C}" dt="2022-01-07T14:51:07.691" v="257"/>
        <pc:sldMkLst>
          <pc:docMk/>
          <pc:sldMk cId="203923045" sldId="268"/>
        </pc:sldMkLst>
      </pc:sldChg>
      <pc:sldChg chg="modTransition">
        <pc:chgData name="Vesela, Barbora" userId="f9059da0-79ef-429c-98b1-ceaefaa5cbc9" providerId="ADAL" clId="{A97627C4-F7F4-4FF0-9A4E-E3EE6E058F4C}" dt="2022-01-07T14:51:07.691" v="257"/>
        <pc:sldMkLst>
          <pc:docMk/>
          <pc:sldMk cId="2375553641" sldId="269"/>
        </pc:sldMkLst>
      </pc:sldChg>
      <pc:sldChg chg="modTransition">
        <pc:chgData name="Vesela, Barbora" userId="f9059da0-79ef-429c-98b1-ceaefaa5cbc9" providerId="ADAL" clId="{A97627C4-F7F4-4FF0-9A4E-E3EE6E058F4C}" dt="2022-01-07T14:51:07.691" v="257"/>
        <pc:sldMkLst>
          <pc:docMk/>
          <pc:sldMk cId="2529021796" sldId="270"/>
        </pc:sldMkLst>
      </pc:sldChg>
      <pc:sldChg chg="modTransition">
        <pc:chgData name="Vesela, Barbora" userId="f9059da0-79ef-429c-98b1-ceaefaa5cbc9" providerId="ADAL" clId="{A97627C4-F7F4-4FF0-9A4E-E3EE6E058F4C}" dt="2022-01-07T14:51:07.691" v="257"/>
        <pc:sldMkLst>
          <pc:docMk/>
          <pc:sldMk cId="1566994341" sldId="271"/>
        </pc:sldMkLst>
      </pc:sldChg>
      <pc:sldChg chg="modTransition">
        <pc:chgData name="Vesela, Barbora" userId="f9059da0-79ef-429c-98b1-ceaefaa5cbc9" providerId="ADAL" clId="{A97627C4-F7F4-4FF0-9A4E-E3EE6E058F4C}" dt="2022-01-07T14:51:07.691" v="257"/>
        <pc:sldMkLst>
          <pc:docMk/>
          <pc:sldMk cId="1535831891" sldId="272"/>
        </pc:sldMkLst>
      </pc:sldChg>
      <pc:sldChg chg="modTransition">
        <pc:chgData name="Vesela, Barbora" userId="f9059da0-79ef-429c-98b1-ceaefaa5cbc9" providerId="ADAL" clId="{A97627C4-F7F4-4FF0-9A4E-E3EE6E058F4C}" dt="2022-01-07T14:51:07.691" v="257"/>
        <pc:sldMkLst>
          <pc:docMk/>
          <pc:sldMk cId="2517004445" sldId="273"/>
        </pc:sldMkLst>
      </pc:sldChg>
      <pc:sldChg chg="modTransition">
        <pc:chgData name="Vesela, Barbora" userId="f9059da0-79ef-429c-98b1-ceaefaa5cbc9" providerId="ADAL" clId="{A97627C4-F7F4-4FF0-9A4E-E3EE6E058F4C}" dt="2022-01-07T14:51:07.691" v="257"/>
        <pc:sldMkLst>
          <pc:docMk/>
          <pc:sldMk cId="3656856576" sldId="274"/>
        </pc:sldMkLst>
      </pc:sldChg>
      <pc:sldChg chg="modTransition">
        <pc:chgData name="Vesela, Barbora" userId="f9059da0-79ef-429c-98b1-ceaefaa5cbc9" providerId="ADAL" clId="{A97627C4-F7F4-4FF0-9A4E-E3EE6E058F4C}" dt="2022-01-07T14:51:07.691" v="257"/>
        <pc:sldMkLst>
          <pc:docMk/>
          <pc:sldMk cId="1026173710" sldId="275"/>
        </pc:sldMkLst>
      </pc:sldChg>
      <pc:sldChg chg="modTransition modAnim">
        <pc:chgData name="Vesela, Barbora" userId="f9059da0-79ef-429c-98b1-ceaefaa5cbc9" providerId="ADAL" clId="{A97627C4-F7F4-4FF0-9A4E-E3EE6E058F4C}" dt="2022-01-07T15:49:27.400" v="892"/>
        <pc:sldMkLst>
          <pc:docMk/>
          <pc:sldMk cId="2911274947" sldId="277"/>
        </pc:sldMkLst>
      </pc:sldChg>
      <pc:sldChg chg="modTransition modAnim">
        <pc:chgData name="Vesela, Barbora" userId="f9059da0-79ef-429c-98b1-ceaefaa5cbc9" providerId="ADAL" clId="{A97627C4-F7F4-4FF0-9A4E-E3EE6E058F4C}" dt="2022-01-07T15:34:26.648" v="845"/>
        <pc:sldMkLst>
          <pc:docMk/>
          <pc:sldMk cId="2661038212" sldId="278"/>
        </pc:sldMkLst>
      </pc:sldChg>
      <pc:sldChg chg="addSp modSp mod modTransition modAnim">
        <pc:chgData name="Vesela, Barbora" userId="f9059da0-79ef-429c-98b1-ceaefaa5cbc9" providerId="ADAL" clId="{A97627C4-F7F4-4FF0-9A4E-E3EE6E058F4C}" dt="2022-01-07T15:51:06.009" v="932"/>
        <pc:sldMkLst>
          <pc:docMk/>
          <pc:sldMk cId="2485264284" sldId="279"/>
        </pc:sldMkLst>
        <pc:picChg chg="mod ord">
          <ac:chgData name="Vesela, Barbora" userId="f9059da0-79ef-429c-98b1-ceaefaa5cbc9" providerId="ADAL" clId="{A97627C4-F7F4-4FF0-9A4E-E3EE6E058F4C}" dt="2022-01-07T15:50:37.487" v="919" actId="14100"/>
          <ac:picMkLst>
            <pc:docMk/>
            <pc:sldMk cId="2485264284" sldId="279"/>
            <ac:picMk id="3" creationId="{FA959128-D0B8-4552-8406-73D57A80BD79}"/>
          </ac:picMkLst>
        </pc:picChg>
        <pc:picChg chg="mod">
          <ac:chgData name="Vesela, Barbora" userId="f9059da0-79ef-429c-98b1-ceaefaa5cbc9" providerId="ADAL" clId="{A97627C4-F7F4-4FF0-9A4E-E3EE6E058F4C}" dt="2022-01-07T15:50:40.479" v="921" actId="1076"/>
          <ac:picMkLst>
            <pc:docMk/>
            <pc:sldMk cId="2485264284" sldId="279"/>
            <ac:picMk id="6" creationId="{98B7EB5D-7F48-4ABC-AF14-FAC3C18EAEF4}"/>
          </ac:picMkLst>
        </pc:picChg>
        <pc:picChg chg="mod">
          <ac:chgData name="Vesela, Barbora" userId="f9059da0-79ef-429c-98b1-ceaefaa5cbc9" providerId="ADAL" clId="{A97627C4-F7F4-4FF0-9A4E-E3EE6E058F4C}" dt="2022-01-07T15:50:42.287" v="922" actId="1076"/>
          <ac:picMkLst>
            <pc:docMk/>
            <pc:sldMk cId="2485264284" sldId="279"/>
            <ac:picMk id="8" creationId="{78266E13-EB69-480A-A096-0E7116E887F1}"/>
          </ac:picMkLst>
        </pc:picChg>
        <pc:picChg chg="mod">
          <ac:chgData name="Vesela, Barbora" userId="f9059da0-79ef-429c-98b1-ceaefaa5cbc9" providerId="ADAL" clId="{A97627C4-F7F4-4FF0-9A4E-E3EE6E058F4C}" dt="2022-01-07T15:50:45.175" v="924" actId="14100"/>
          <ac:picMkLst>
            <pc:docMk/>
            <pc:sldMk cId="2485264284" sldId="279"/>
            <ac:picMk id="10" creationId="{24BD3EEA-7A25-43F1-B42D-327A5F004489}"/>
          </ac:picMkLst>
        </pc:picChg>
        <pc:picChg chg="add mod">
          <ac:chgData name="Vesela, Barbora" userId="f9059da0-79ef-429c-98b1-ceaefaa5cbc9" providerId="ADAL" clId="{A97627C4-F7F4-4FF0-9A4E-E3EE6E058F4C}" dt="2022-01-07T15:50:17.998" v="913" actId="1076"/>
          <ac:picMkLst>
            <pc:docMk/>
            <pc:sldMk cId="2485264284" sldId="279"/>
            <ac:picMk id="1026" creationId="{3F971CEF-168E-4952-8683-653A91E0290B}"/>
          </ac:picMkLst>
        </pc:picChg>
      </pc:sldChg>
      <pc:sldChg chg="modTransition modAnim">
        <pc:chgData name="Vesela, Barbora" userId="f9059da0-79ef-429c-98b1-ceaefaa5cbc9" providerId="ADAL" clId="{A97627C4-F7F4-4FF0-9A4E-E3EE6E058F4C}" dt="2022-01-07T15:34:55.742" v="856"/>
        <pc:sldMkLst>
          <pc:docMk/>
          <pc:sldMk cId="4139628792" sldId="280"/>
        </pc:sldMkLst>
      </pc:sldChg>
      <pc:sldChg chg="modSp mod modTransition modAnim">
        <pc:chgData name="Vesela, Barbora" userId="f9059da0-79ef-429c-98b1-ceaefaa5cbc9" providerId="ADAL" clId="{A97627C4-F7F4-4FF0-9A4E-E3EE6E058F4C}" dt="2022-01-07T15:49:01.288" v="887"/>
        <pc:sldMkLst>
          <pc:docMk/>
          <pc:sldMk cId="2632278286" sldId="281"/>
        </pc:sldMkLst>
        <pc:spChg chg="mod">
          <ac:chgData name="Vesela, Barbora" userId="f9059da0-79ef-429c-98b1-ceaefaa5cbc9" providerId="ADAL" clId="{A97627C4-F7F4-4FF0-9A4E-E3EE6E058F4C}" dt="2022-01-07T15:35:25.246" v="857" actId="2711"/>
          <ac:spMkLst>
            <pc:docMk/>
            <pc:sldMk cId="2632278286" sldId="281"/>
            <ac:spMk id="9" creationId="{01B02617-A7D8-4513-9EA2-9521DA09FD57}"/>
          </ac:spMkLst>
        </pc:spChg>
      </pc:sldChg>
      <pc:sldChg chg="addSp modSp mod modTransition modAnim">
        <pc:chgData name="Vesela, Barbora" userId="f9059da0-79ef-429c-98b1-ceaefaa5cbc9" providerId="ADAL" clId="{A97627C4-F7F4-4FF0-9A4E-E3EE6E058F4C}" dt="2022-01-07T15:48:51.529" v="882"/>
        <pc:sldMkLst>
          <pc:docMk/>
          <pc:sldMk cId="1770868842" sldId="282"/>
        </pc:sldMkLst>
        <pc:grpChg chg="add mod">
          <ac:chgData name="Vesela, Barbora" userId="f9059da0-79ef-429c-98b1-ceaefaa5cbc9" providerId="ADAL" clId="{A97627C4-F7F4-4FF0-9A4E-E3EE6E058F4C}" dt="2022-01-07T15:21:28.405" v="653" actId="1076"/>
          <ac:grpSpMkLst>
            <pc:docMk/>
            <pc:sldMk cId="1770868842" sldId="282"/>
            <ac:grpSpMk id="2" creationId="{F72F17B3-9052-4D4D-9C35-175556C0FFC7}"/>
          </ac:grpSpMkLst>
        </pc:grpChg>
        <pc:grpChg chg="add mod">
          <ac:chgData name="Vesela, Barbora" userId="f9059da0-79ef-429c-98b1-ceaefaa5cbc9" providerId="ADAL" clId="{A97627C4-F7F4-4FF0-9A4E-E3EE6E058F4C}" dt="2022-01-07T15:21:46.748" v="658" actId="164"/>
          <ac:grpSpMkLst>
            <pc:docMk/>
            <pc:sldMk cId="1770868842" sldId="282"/>
            <ac:grpSpMk id="5" creationId="{CFEA2FB6-D4B7-4CCE-8031-EB7FB8BFFEA9}"/>
          </ac:grpSpMkLst>
        </pc:grpChg>
        <pc:grpChg chg="add mod">
          <ac:chgData name="Vesela, Barbora" userId="f9059da0-79ef-429c-98b1-ceaefaa5cbc9" providerId="ADAL" clId="{A97627C4-F7F4-4FF0-9A4E-E3EE6E058F4C}" dt="2022-01-07T15:21:46.748" v="658" actId="164"/>
          <ac:grpSpMkLst>
            <pc:docMk/>
            <pc:sldMk cId="1770868842" sldId="282"/>
            <ac:grpSpMk id="7" creationId="{75920B36-1A76-4A8F-9684-8B90A4667F6A}"/>
          </ac:grpSpMkLst>
        </pc:grpChg>
        <pc:picChg chg="mod">
          <ac:chgData name="Vesela, Barbora" userId="f9059da0-79ef-429c-98b1-ceaefaa5cbc9" providerId="ADAL" clId="{A97627C4-F7F4-4FF0-9A4E-E3EE6E058F4C}" dt="2022-01-07T15:21:28.405" v="653" actId="1076"/>
          <ac:picMkLst>
            <pc:docMk/>
            <pc:sldMk cId="1770868842" sldId="282"/>
            <ac:picMk id="3" creationId="{F494DC94-995D-4BD1-9B1A-F7C59A11A310}"/>
          </ac:picMkLst>
        </pc:picChg>
        <pc:picChg chg="mod">
          <ac:chgData name="Vesela, Barbora" userId="f9059da0-79ef-429c-98b1-ceaefaa5cbc9" providerId="ADAL" clId="{A97627C4-F7F4-4FF0-9A4E-E3EE6E058F4C}" dt="2022-01-07T15:21:28.405" v="653" actId="1076"/>
          <ac:picMkLst>
            <pc:docMk/>
            <pc:sldMk cId="1770868842" sldId="282"/>
            <ac:picMk id="6" creationId="{2FC41A52-CBC6-42F1-8023-CFA2BDDFC5CE}"/>
          </ac:picMkLst>
        </pc:picChg>
        <pc:picChg chg="mod">
          <ac:chgData name="Vesela, Barbora" userId="f9059da0-79ef-429c-98b1-ceaefaa5cbc9" providerId="ADAL" clId="{A97627C4-F7F4-4FF0-9A4E-E3EE6E058F4C}" dt="2022-01-07T15:21:28.405" v="653" actId="1076"/>
          <ac:picMkLst>
            <pc:docMk/>
            <pc:sldMk cId="1770868842" sldId="282"/>
            <ac:picMk id="8" creationId="{FC1D5E4C-DBA1-4A11-AB31-9A8CC3F350CB}"/>
          </ac:picMkLst>
        </pc:picChg>
        <pc:picChg chg="mod">
          <ac:chgData name="Vesela, Barbora" userId="f9059da0-79ef-429c-98b1-ceaefaa5cbc9" providerId="ADAL" clId="{A97627C4-F7F4-4FF0-9A4E-E3EE6E058F4C}" dt="2022-01-07T15:21:28.405" v="653" actId="1076"/>
          <ac:picMkLst>
            <pc:docMk/>
            <pc:sldMk cId="1770868842" sldId="282"/>
            <ac:picMk id="11" creationId="{01B73E85-FA53-4EAA-B393-17792AB423A1}"/>
          </ac:picMkLst>
        </pc:picChg>
        <pc:picChg chg="mod">
          <ac:chgData name="Vesela, Barbora" userId="f9059da0-79ef-429c-98b1-ceaefaa5cbc9" providerId="ADAL" clId="{A97627C4-F7F4-4FF0-9A4E-E3EE6E058F4C}" dt="2022-01-07T15:21:28.405" v="653" actId="1076"/>
          <ac:picMkLst>
            <pc:docMk/>
            <pc:sldMk cId="1770868842" sldId="282"/>
            <ac:picMk id="13" creationId="{97DE1442-BD94-4223-92EC-325B15447B8D}"/>
          </ac:picMkLst>
        </pc:picChg>
        <pc:picChg chg="mod">
          <ac:chgData name="Vesela, Barbora" userId="f9059da0-79ef-429c-98b1-ceaefaa5cbc9" providerId="ADAL" clId="{A97627C4-F7F4-4FF0-9A4E-E3EE6E058F4C}" dt="2022-01-07T15:21:28.405" v="653" actId="1076"/>
          <ac:picMkLst>
            <pc:docMk/>
            <pc:sldMk cId="1770868842" sldId="282"/>
            <ac:picMk id="15" creationId="{3883AA32-010D-4ADF-9ED0-D03DE5795D45}"/>
          </ac:picMkLst>
        </pc:picChg>
        <pc:picChg chg="mod">
          <ac:chgData name="Vesela, Barbora" userId="f9059da0-79ef-429c-98b1-ceaefaa5cbc9" providerId="ADAL" clId="{A97627C4-F7F4-4FF0-9A4E-E3EE6E058F4C}" dt="2022-01-07T15:21:28.405" v="653" actId="1076"/>
          <ac:picMkLst>
            <pc:docMk/>
            <pc:sldMk cId="1770868842" sldId="282"/>
            <ac:picMk id="17" creationId="{557DC624-0646-4221-9363-668FD846E7EB}"/>
          </ac:picMkLst>
        </pc:picChg>
        <pc:picChg chg="mod">
          <ac:chgData name="Vesela, Barbora" userId="f9059da0-79ef-429c-98b1-ceaefaa5cbc9" providerId="ADAL" clId="{A97627C4-F7F4-4FF0-9A4E-E3EE6E058F4C}" dt="2022-01-07T15:21:28.405" v="653" actId="1076"/>
          <ac:picMkLst>
            <pc:docMk/>
            <pc:sldMk cId="1770868842" sldId="282"/>
            <ac:picMk id="19" creationId="{F1434316-7D89-4219-9E9D-DCB88753A967}"/>
          </ac:picMkLst>
        </pc:picChg>
        <pc:picChg chg="mod">
          <ac:chgData name="Vesela, Barbora" userId="f9059da0-79ef-429c-98b1-ceaefaa5cbc9" providerId="ADAL" clId="{A97627C4-F7F4-4FF0-9A4E-E3EE6E058F4C}" dt="2022-01-07T15:21:28.405" v="653" actId="1076"/>
          <ac:picMkLst>
            <pc:docMk/>
            <pc:sldMk cId="1770868842" sldId="282"/>
            <ac:picMk id="21" creationId="{00F4BF99-4CB0-424F-B55D-2ED323C149F0}"/>
          </ac:picMkLst>
        </pc:picChg>
        <pc:picChg chg="mod">
          <ac:chgData name="Vesela, Barbora" userId="f9059da0-79ef-429c-98b1-ceaefaa5cbc9" providerId="ADAL" clId="{A97627C4-F7F4-4FF0-9A4E-E3EE6E058F4C}" dt="2022-01-07T15:21:28.405" v="653" actId="1076"/>
          <ac:picMkLst>
            <pc:docMk/>
            <pc:sldMk cId="1770868842" sldId="282"/>
            <ac:picMk id="23" creationId="{2DC93403-BC06-444D-9A75-B1412EF3D4F1}"/>
          </ac:picMkLst>
        </pc:picChg>
        <pc:picChg chg="mod">
          <ac:chgData name="Vesela, Barbora" userId="f9059da0-79ef-429c-98b1-ceaefaa5cbc9" providerId="ADAL" clId="{A97627C4-F7F4-4FF0-9A4E-E3EE6E058F4C}" dt="2022-01-07T15:21:28.405" v="653" actId="1076"/>
          <ac:picMkLst>
            <pc:docMk/>
            <pc:sldMk cId="1770868842" sldId="282"/>
            <ac:picMk id="25" creationId="{43E6B8C8-E57A-4773-A4C8-7ABE72555978}"/>
          </ac:picMkLst>
        </pc:picChg>
        <pc:picChg chg="mod">
          <ac:chgData name="Vesela, Barbora" userId="f9059da0-79ef-429c-98b1-ceaefaa5cbc9" providerId="ADAL" clId="{A97627C4-F7F4-4FF0-9A4E-E3EE6E058F4C}" dt="2022-01-07T15:21:28.405" v="653" actId="1076"/>
          <ac:picMkLst>
            <pc:docMk/>
            <pc:sldMk cId="1770868842" sldId="282"/>
            <ac:picMk id="27" creationId="{C9B7B78F-5E6C-4D53-A427-CD6987C8DDBD}"/>
          </ac:picMkLst>
        </pc:picChg>
        <pc:picChg chg="mod">
          <ac:chgData name="Vesela, Barbora" userId="f9059da0-79ef-429c-98b1-ceaefaa5cbc9" providerId="ADAL" clId="{A97627C4-F7F4-4FF0-9A4E-E3EE6E058F4C}" dt="2022-01-07T15:21:28.405" v="653" actId="1076"/>
          <ac:picMkLst>
            <pc:docMk/>
            <pc:sldMk cId="1770868842" sldId="282"/>
            <ac:picMk id="29" creationId="{55DBD562-8C04-4D48-BCB0-0DE96EE59758}"/>
          </ac:picMkLst>
        </pc:picChg>
        <pc:picChg chg="mod ord">
          <ac:chgData name="Vesela, Barbora" userId="f9059da0-79ef-429c-98b1-ceaefaa5cbc9" providerId="ADAL" clId="{A97627C4-F7F4-4FF0-9A4E-E3EE6E058F4C}" dt="2022-01-07T15:21:46.748" v="658" actId="164"/>
          <ac:picMkLst>
            <pc:docMk/>
            <pc:sldMk cId="1770868842" sldId="282"/>
            <ac:picMk id="31" creationId="{01510CCE-5C52-405F-B081-93D0E3EF1129}"/>
          </ac:picMkLst>
        </pc:picChg>
        <pc:picChg chg="mod">
          <ac:chgData name="Vesela, Barbora" userId="f9059da0-79ef-429c-98b1-ceaefaa5cbc9" providerId="ADAL" clId="{A97627C4-F7F4-4FF0-9A4E-E3EE6E058F4C}" dt="2022-01-07T15:21:28.405" v="653" actId="1076"/>
          <ac:picMkLst>
            <pc:docMk/>
            <pc:sldMk cId="1770868842" sldId="282"/>
            <ac:picMk id="33" creationId="{03094944-B37B-4FA5-AA7D-94AAD997597E}"/>
          </ac:picMkLst>
        </pc:picChg>
        <pc:picChg chg="mod">
          <ac:chgData name="Vesela, Barbora" userId="f9059da0-79ef-429c-98b1-ceaefaa5cbc9" providerId="ADAL" clId="{A97627C4-F7F4-4FF0-9A4E-E3EE6E058F4C}" dt="2022-01-07T15:21:28.405" v="653" actId="1076"/>
          <ac:picMkLst>
            <pc:docMk/>
            <pc:sldMk cId="1770868842" sldId="282"/>
            <ac:picMk id="35" creationId="{C925311B-1189-4CA5-AE20-C32E2599FA3F}"/>
          </ac:picMkLst>
        </pc:picChg>
        <pc:picChg chg="mod">
          <ac:chgData name="Vesela, Barbora" userId="f9059da0-79ef-429c-98b1-ceaefaa5cbc9" providerId="ADAL" clId="{A97627C4-F7F4-4FF0-9A4E-E3EE6E058F4C}" dt="2022-01-07T15:21:28.405" v="653" actId="1076"/>
          <ac:picMkLst>
            <pc:docMk/>
            <pc:sldMk cId="1770868842" sldId="282"/>
            <ac:picMk id="37" creationId="{4F6BF779-C67C-47BB-8AA1-FC542F0B8D05}"/>
          </ac:picMkLst>
        </pc:picChg>
        <pc:picChg chg="mod">
          <ac:chgData name="Vesela, Barbora" userId="f9059da0-79ef-429c-98b1-ceaefaa5cbc9" providerId="ADAL" clId="{A97627C4-F7F4-4FF0-9A4E-E3EE6E058F4C}" dt="2022-01-07T15:21:28.405" v="653" actId="1076"/>
          <ac:picMkLst>
            <pc:docMk/>
            <pc:sldMk cId="1770868842" sldId="282"/>
            <ac:picMk id="39" creationId="{AFAC2AD6-0CE0-4505-A9CE-46938068CDAD}"/>
          </ac:picMkLst>
        </pc:picChg>
        <pc:picChg chg="mod">
          <ac:chgData name="Vesela, Barbora" userId="f9059da0-79ef-429c-98b1-ceaefaa5cbc9" providerId="ADAL" clId="{A97627C4-F7F4-4FF0-9A4E-E3EE6E058F4C}" dt="2022-01-07T15:21:28.405" v="653" actId="1076"/>
          <ac:picMkLst>
            <pc:docMk/>
            <pc:sldMk cId="1770868842" sldId="282"/>
            <ac:picMk id="3074" creationId="{B8887618-5AAC-47FA-A0A8-2DCBDCDC3C37}"/>
          </ac:picMkLst>
        </pc:picChg>
      </pc:sldChg>
      <pc:sldChg chg="addSp delSp modSp mod modTransition delAnim modAnim">
        <pc:chgData name="Vesela, Barbora" userId="f9059da0-79ef-429c-98b1-ceaefaa5cbc9" providerId="ADAL" clId="{A97627C4-F7F4-4FF0-9A4E-E3EE6E058F4C}" dt="2022-01-07T15:59:03.674" v="955"/>
        <pc:sldMkLst>
          <pc:docMk/>
          <pc:sldMk cId="3140490658" sldId="283"/>
        </pc:sldMkLst>
        <pc:picChg chg="add del mod">
          <ac:chgData name="Vesela, Barbora" userId="f9059da0-79ef-429c-98b1-ceaefaa5cbc9" providerId="ADAL" clId="{A97627C4-F7F4-4FF0-9A4E-E3EE6E058F4C}" dt="2022-01-07T15:58:08.446" v="949" actId="478"/>
          <ac:picMkLst>
            <pc:docMk/>
            <pc:sldMk cId="3140490658" sldId="283"/>
            <ac:picMk id="2" creationId="{A6747045-7E34-4217-AD20-E51CAF1B07DB}"/>
          </ac:picMkLst>
        </pc:picChg>
        <pc:picChg chg="add mod">
          <ac:chgData name="Vesela, Barbora" userId="f9059da0-79ef-429c-98b1-ceaefaa5cbc9" providerId="ADAL" clId="{A97627C4-F7F4-4FF0-9A4E-E3EE6E058F4C}" dt="2022-01-07T15:58:25.407" v="954" actId="1076"/>
          <ac:picMkLst>
            <pc:docMk/>
            <pc:sldMk cId="3140490658" sldId="283"/>
            <ac:picMk id="3" creationId="{7F3BB1C6-F5D2-4F5D-AA14-CE5EC95FB943}"/>
          </ac:picMkLst>
        </pc:picChg>
      </pc:sldChg>
      <pc:sldChg chg="addSp delSp modSp add mod ord modTransition modAnim">
        <pc:chgData name="Vesela, Barbora" userId="f9059da0-79ef-429c-98b1-ceaefaa5cbc9" providerId="ADAL" clId="{A97627C4-F7F4-4FF0-9A4E-E3EE6E058F4C}" dt="2022-01-07T16:03:48.103" v="969" actId="1076"/>
        <pc:sldMkLst>
          <pc:docMk/>
          <pc:sldMk cId="47529443" sldId="284"/>
        </pc:sldMkLst>
        <pc:spChg chg="del mod">
          <ac:chgData name="Vesela, Barbora" userId="f9059da0-79ef-429c-98b1-ceaefaa5cbc9" providerId="ADAL" clId="{A97627C4-F7F4-4FF0-9A4E-E3EE6E058F4C}" dt="2022-01-07T14:37:59.147" v="16"/>
          <ac:spMkLst>
            <pc:docMk/>
            <pc:sldMk cId="47529443" sldId="284"/>
            <ac:spMk id="9" creationId="{01B02617-A7D8-4513-9EA2-9521DA09FD57}"/>
          </ac:spMkLst>
        </pc:spChg>
        <pc:spChg chg="mod">
          <ac:chgData name="Vesela, Barbora" userId="f9059da0-79ef-429c-98b1-ceaefaa5cbc9" providerId="ADAL" clId="{A97627C4-F7F4-4FF0-9A4E-E3EE6E058F4C}" dt="2022-01-07T14:37:50.385" v="13" actId="207"/>
          <ac:spMkLst>
            <pc:docMk/>
            <pc:sldMk cId="47529443" sldId="284"/>
            <ac:spMk id="78" creationId="{35AE0440-4436-442A-B518-29A81464350A}"/>
          </ac:spMkLst>
        </pc:spChg>
        <pc:picChg chg="add mod">
          <ac:chgData name="Vesela, Barbora" userId="f9059da0-79ef-429c-98b1-ceaefaa5cbc9" providerId="ADAL" clId="{A97627C4-F7F4-4FF0-9A4E-E3EE6E058F4C}" dt="2022-01-07T16:03:48.103" v="969" actId="1076"/>
          <ac:picMkLst>
            <pc:docMk/>
            <pc:sldMk cId="47529443" sldId="284"/>
            <ac:picMk id="2" creationId="{94FB078E-C9E0-4AFF-A81A-7B9845D994B5}"/>
          </ac:picMkLst>
        </pc:picChg>
      </pc:sldChg>
      <pc:sldChg chg="addSp delSp modSp add del mod modTransition">
        <pc:chgData name="Vesela, Barbora" userId="f9059da0-79ef-429c-98b1-ceaefaa5cbc9" providerId="ADAL" clId="{A97627C4-F7F4-4FF0-9A4E-E3EE6E058F4C}" dt="2022-01-07T15:43:50.081" v="868" actId="47"/>
        <pc:sldMkLst>
          <pc:docMk/>
          <pc:sldMk cId="1331134817" sldId="285"/>
        </pc:sldMkLst>
        <pc:spChg chg="mod">
          <ac:chgData name="Vesela, Barbora" userId="f9059da0-79ef-429c-98b1-ceaefaa5cbc9" providerId="ADAL" clId="{A97627C4-F7F4-4FF0-9A4E-E3EE6E058F4C}" dt="2022-01-07T14:38:36.200" v="22" actId="207"/>
          <ac:spMkLst>
            <pc:docMk/>
            <pc:sldMk cId="1331134817" sldId="285"/>
            <ac:spMk id="78" creationId="{35AE0440-4436-442A-B518-29A81464350A}"/>
          </ac:spMkLst>
        </pc:spChg>
        <pc:spChg chg="mod">
          <ac:chgData name="Vesela, Barbora" userId="f9059da0-79ef-429c-98b1-ceaefaa5cbc9" providerId="ADAL" clId="{A97627C4-F7F4-4FF0-9A4E-E3EE6E058F4C}" dt="2022-01-07T14:44:14.527" v="162" actId="14100"/>
          <ac:spMkLst>
            <pc:docMk/>
            <pc:sldMk cId="1331134817" sldId="285"/>
            <ac:spMk id="79" creationId="{CEBDEF04-FDC6-4F1B-A55F-187930CE75DD}"/>
          </ac:spMkLst>
        </pc:spChg>
        <pc:grpChg chg="mod">
          <ac:chgData name="Vesela, Barbora" userId="f9059da0-79ef-429c-98b1-ceaefaa5cbc9" providerId="ADAL" clId="{A97627C4-F7F4-4FF0-9A4E-E3EE6E058F4C}" dt="2022-01-07T14:44:09.447" v="161" actId="1076"/>
          <ac:grpSpMkLst>
            <pc:docMk/>
            <pc:sldMk cId="1331134817" sldId="285"/>
            <ac:grpSpMk id="87" creationId="{F9C66453-90B0-44FC-B60D-059499040DA2}"/>
          </ac:grpSpMkLst>
        </pc:grpChg>
        <pc:picChg chg="mod">
          <ac:chgData name="Vesela, Barbora" userId="f9059da0-79ef-429c-98b1-ceaefaa5cbc9" providerId="ADAL" clId="{A97627C4-F7F4-4FF0-9A4E-E3EE6E058F4C}" dt="2022-01-07T14:44:09.447" v="161" actId="1076"/>
          <ac:picMkLst>
            <pc:docMk/>
            <pc:sldMk cId="1331134817" sldId="285"/>
            <ac:picMk id="1029" creationId="{BFA9CFCB-5686-44FC-9FFF-F6F83DB07B98}"/>
          </ac:picMkLst>
        </pc:picChg>
        <pc:picChg chg="add mod">
          <ac:chgData name="Vesela, Barbora" userId="f9059da0-79ef-429c-98b1-ceaefaa5cbc9" providerId="ADAL" clId="{A97627C4-F7F4-4FF0-9A4E-E3EE6E058F4C}" dt="2022-01-07T14:44:05.906" v="160" actId="1076"/>
          <ac:picMkLst>
            <pc:docMk/>
            <pc:sldMk cId="1331134817" sldId="285"/>
            <ac:picMk id="2050" creationId="{38566A45-5ED6-47C7-A0CF-64C6153B1CB6}"/>
          </ac:picMkLst>
        </pc:picChg>
        <pc:picChg chg="add del">
          <ac:chgData name="Vesela, Barbora" userId="f9059da0-79ef-429c-98b1-ceaefaa5cbc9" providerId="ADAL" clId="{A97627C4-F7F4-4FF0-9A4E-E3EE6E058F4C}" dt="2022-01-07T14:41:39.975" v="127" actId="478"/>
          <ac:picMkLst>
            <pc:docMk/>
            <pc:sldMk cId="1331134817" sldId="285"/>
            <ac:picMk id="2052" creationId="{4021B134-D66A-49F8-862C-4ACD45EE4A4E}"/>
          </ac:picMkLst>
        </pc:picChg>
        <pc:picChg chg="add mod">
          <ac:chgData name="Vesela, Barbora" userId="f9059da0-79ef-429c-98b1-ceaefaa5cbc9" providerId="ADAL" clId="{A97627C4-F7F4-4FF0-9A4E-E3EE6E058F4C}" dt="2022-01-07T14:44:22.194" v="163" actId="1076"/>
          <ac:picMkLst>
            <pc:docMk/>
            <pc:sldMk cId="1331134817" sldId="285"/>
            <ac:picMk id="2054" creationId="{2E1AF78C-3A8D-4B4A-8799-7F296468B13A}"/>
          </ac:picMkLst>
        </pc:picChg>
        <pc:picChg chg="add mod">
          <ac:chgData name="Vesela, Barbora" userId="f9059da0-79ef-429c-98b1-ceaefaa5cbc9" providerId="ADAL" clId="{A97627C4-F7F4-4FF0-9A4E-E3EE6E058F4C}" dt="2022-01-07T14:44:01.203" v="158" actId="1076"/>
          <ac:picMkLst>
            <pc:docMk/>
            <pc:sldMk cId="1331134817" sldId="285"/>
            <ac:picMk id="2056" creationId="{848EA735-A1D6-4848-950E-C87671C12357}"/>
          </ac:picMkLst>
        </pc:picChg>
        <pc:picChg chg="add del mod">
          <ac:chgData name="Vesela, Barbora" userId="f9059da0-79ef-429c-98b1-ceaefaa5cbc9" providerId="ADAL" clId="{A97627C4-F7F4-4FF0-9A4E-E3EE6E058F4C}" dt="2022-01-07T14:43:23.331" v="143" actId="478"/>
          <ac:picMkLst>
            <pc:docMk/>
            <pc:sldMk cId="1331134817" sldId="285"/>
            <ac:picMk id="2058" creationId="{CE7B30F8-1BEC-4E12-90B8-79C0F434E95B}"/>
          </ac:picMkLst>
        </pc:picChg>
        <pc:picChg chg="add mod">
          <ac:chgData name="Vesela, Barbora" userId="f9059da0-79ef-429c-98b1-ceaefaa5cbc9" providerId="ADAL" clId="{A97627C4-F7F4-4FF0-9A4E-E3EE6E058F4C}" dt="2022-01-07T14:43:43.658" v="156" actId="1076"/>
          <ac:picMkLst>
            <pc:docMk/>
            <pc:sldMk cId="1331134817" sldId="285"/>
            <ac:picMk id="2060" creationId="{E17DB291-0BF3-4FE3-8B37-DA152D6F0A93}"/>
          </ac:picMkLst>
        </pc:picChg>
      </pc:sldChg>
      <pc:sldChg chg="addSp modSp add mod modTransition modAnim">
        <pc:chgData name="Vesela, Barbora" userId="f9059da0-79ef-429c-98b1-ceaefaa5cbc9" providerId="ADAL" clId="{A97627C4-F7F4-4FF0-9A4E-E3EE6E058F4C}" dt="2022-01-07T15:51:28.393" v="934"/>
        <pc:sldMkLst>
          <pc:docMk/>
          <pc:sldMk cId="3106987296" sldId="286"/>
        </pc:sldMkLst>
        <pc:spChg chg="add mod">
          <ac:chgData name="Vesela, Barbora" userId="f9059da0-79ef-429c-98b1-ceaefaa5cbc9" providerId="ADAL" clId="{A97627C4-F7F4-4FF0-9A4E-E3EE6E058F4C}" dt="2022-01-07T14:40:20.399" v="44" actId="113"/>
          <ac:spMkLst>
            <pc:docMk/>
            <pc:sldMk cId="3106987296" sldId="286"/>
            <ac:spMk id="8" creationId="{E16323BD-1953-4038-A5B3-E3E563D9557E}"/>
          </ac:spMkLst>
        </pc:spChg>
        <pc:spChg chg="mod">
          <ac:chgData name="Vesela, Barbora" userId="f9059da0-79ef-429c-98b1-ceaefaa5cbc9" providerId="ADAL" clId="{A97627C4-F7F4-4FF0-9A4E-E3EE6E058F4C}" dt="2022-01-07T14:38:58.804" v="26" actId="207"/>
          <ac:spMkLst>
            <pc:docMk/>
            <pc:sldMk cId="3106987296" sldId="286"/>
            <ac:spMk id="78" creationId="{35AE0440-4436-442A-B518-29A81464350A}"/>
          </ac:spMkLst>
        </pc:spChg>
        <pc:spChg chg="mod">
          <ac:chgData name="Vesela, Barbora" userId="f9059da0-79ef-429c-98b1-ceaefaa5cbc9" providerId="ADAL" clId="{A97627C4-F7F4-4FF0-9A4E-E3EE6E058F4C}" dt="2022-01-07T14:44:40.558" v="164" actId="13926"/>
          <ac:spMkLst>
            <pc:docMk/>
            <pc:sldMk cId="3106987296" sldId="286"/>
            <ac:spMk id="79" creationId="{CEBDEF04-FDC6-4F1B-A55F-187930CE75DD}"/>
          </ac:spMkLst>
        </pc:spChg>
      </pc:sldChg>
      <pc:sldChg chg="delSp modSp add mod modTransition">
        <pc:chgData name="Vesela, Barbora" userId="f9059da0-79ef-429c-98b1-ceaefaa5cbc9" providerId="ADAL" clId="{A97627C4-F7F4-4FF0-9A4E-E3EE6E058F4C}" dt="2022-01-07T14:51:07.691" v="257"/>
        <pc:sldMkLst>
          <pc:docMk/>
          <pc:sldMk cId="3094608529" sldId="287"/>
        </pc:sldMkLst>
        <pc:spChg chg="del">
          <ac:chgData name="Vesela, Barbora" userId="f9059da0-79ef-429c-98b1-ceaefaa5cbc9" providerId="ADAL" clId="{A97627C4-F7F4-4FF0-9A4E-E3EE6E058F4C}" dt="2022-01-07T14:44:58.511" v="166" actId="478"/>
          <ac:spMkLst>
            <pc:docMk/>
            <pc:sldMk cId="3094608529" sldId="287"/>
            <ac:spMk id="8" creationId="{E16323BD-1953-4038-A5B3-E3E563D9557E}"/>
          </ac:spMkLst>
        </pc:spChg>
        <pc:spChg chg="mod">
          <ac:chgData name="Vesela, Barbora" userId="f9059da0-79ef-429c-98b1-ceaefaa5cbc9" providerId="ADAL" clId="{A97627C4-F7F4-4FF0-9A4E-E3EE6E058F4C}" dt="2022-01-07T14:47:59.379" v="231" actId="1076"/>
          <ac:spMkLst>
            <pc:docMk/>
            <pc:sldMk cId="3094608529" sldId="287"/>
            <ac:spMk id="78" creationId="{35AE0440-4436-442A-B518-29A81464350A}"/>
          </ac:spMkLst>
        </pc:spChg>
        <pc:spChg chg="del topLvl">
          <ac:chgData name="Vesela, Barbora" userId="f9059da0-79ef-429c-98b1-ceaefaa5cbc9" providerId="ADAL" clId="{A97627C4-F7F4-4FF0-9A4E-E3EE6E058F4C}" dt="2022-01-07T14:45:59.883" v="221" actId="478"/>
          <ac:spMkLst>
            <pc:docMk/>
            <pc:sldMk cId="3094608529" sldId="287"/>
            <ac:spMk id="79" creationId="{CEBDEF04-FDC6-4F1B-A55F-187930CE75DD}"/>
          </ac:spMkLst>
        </pc:spChg>
        <pc:grpChg chg="del">
          <ac:chgData name="Vesela, Barbora" userId="f9059da0-79ef-429c-98b1-ceaefaa5cbc9" providerId="ADAL" clId="{A97627C4-F7F4-4FF0-9A4E-E3EE6E058F4C}" dt="2022-01-07T14:45:59.883" v="221" actId="478"/>
          <ac:grpSpMkLst>
            <pc:docMk/>
            <pc:sldMk cId="3094608529" sldId="287"/>
            <ac:grpSpMk id="87" creationId="{F9C66453-90B0-44FC-B60D-059499040DA2}"/>
          </ac:grpSpMkLst>
        </pc:grpChg>
        <pc:picChg chg="del mod topLvl">
          <ac:chgData name="Vesela, Barbora" userId="f9059da0-79ef-429c-98b1-ceaefaa5cbc9" providerId="ADAL" clId="{A97627C4-F7F4-4FF0-9A4E-E3EE6E058F4C}" dt="2022-01-07T14:47:57.515" v="230" actId="478"/>
          <ac:picMkLst>
            <pc:docMk/>
            <pc:sldMk cId="3094608529" sldId="287"/>
            <ac:picMk id="1029" creationId="{BFA9CFCB-5686-44FC-9FFF-F6F83DB07B98}"/>
          </ac:picMkLst>
        </pc:picChg>
      </pc:sldChg>
      <pc:sldMasterChg chg="modTransition modSldLayout">
        <pc:chgData name="Vesela, Barbora" userId="f9059da0-79ef-429c-98b1-ceaefaa5cbc9" providerId="ADAL" clId="{A97627C4-F7F4-4FF0-9A4E-E3EE6E058F4C}" dt="2022-01-07T14:51:07.691" v="257"/>
        <pc:sldMasterMkLst>
          <pc:docMk/>
          <pc:sldMasterMk cId="1666359252" sldId="2147483648"/>
        </pc:sldMasterMkLst>
        <pc:sldLayoutChg chg="modTransition">
          <pc:chgData name="Vesela, Barbora" userId="f9059da0-79ef-429c-98b1-ceaefaa5cbc9" providerId="ADAL" clId="{A97627C4-F7F4-4FF0-9A4E-E3EE6E058F4C}" dt="2022-01-07T14:51:07.691" v="257"/>
          <pc:sldLayoutMkLst>
            <pc:docMk/>
            <pc:sldMasterMk cId="1666359252" sldId="2147483648"/>
            <pc:sldLayoutMk cId="1888317382" sldId="2147483649"/>
          </pc:sldLayoutMkLst>
        </pc:sldLayoutChg>
        <pc:sldLayoutChg chg="modTransition">
          <pc:chgData name="Vesela, Barbora" userId="f9059da0-79ef-429c-98b1-ceaefaa5cbc9" providerId="ADAL" clId="{A97627C4-F7F4-4FF0-9A4E-E3EE6E058F4C}" dt="2022-01-07T14:51:07.691" v="257"/>
          <pc:sldLayoutMkLst>
            <pc:docMk/>
            <pc:sldMasterMk cId="1666359252" sldId="2147483648"/>
            <pc:sldLayoutMk cId="3127091741" sldId="2147483650"/>
          </pc:sldLayoutMkLst>
        </pc:sldLayoutChg>
        <pc:sldLayoutChg chg="modTransition">
          <pc:chgData name="Vesela, Barbora" userId="f9059da0-79ef-429c-98b1-ceaefaa5cbc9" providerId="ADAL" clId="{A97627C4-F7F4-4FF0-9A4E-E3EE6E058F4C}" dt="2022-01-07T14:51:07.691" v="257"/>
          <pc:sldLayoutMkLst>
            <pc:docMk/>
            <pc:sldMasterMk cId="1666359252" sldId="2147483648"/>
            <pc:sldLayoutMk cId="4243875118" sldId="2147483651"/>
          </pc:sldLayoutMkLst>
        </pc:sldLayoutChg>
        <pc:sldLayoutChg chg="modTransition">
          <pc:chgData name="Vesela, Barbora" userId="f9059da0-79ef-429c-98b1-ceaefaa5cbc9" providerId="ADAL" clId="{A97627C4-F7F4-4FF0-9A4E-E3EE6E058F4C}" dt="2022-01-07T14:51:07.691" v="257"/>
          <pc:sldLayoutMkLst>
            <pc:docMk/>
            <pc:sldMasterMk cId="1666359252" sldId="2147483648"/>
            <pc:sldLayoutMk cId="1152483498" sldId="2147483652"/>
          </pc:sldLayoutMkLst>
        </pc:sldLayoutChg>
        <pc:sldLayoutChg chg="modTransition">
          <pc:chgData name="Vesela, Barbora" userId="f9059da0-79ef-429c-98b1-ceaefaa5cbc9" providerId="ADAL" clId="{A97627C4-F7F4-4FF0-9A4E-E3EE6E058F4C}" dt="2022-01-07T14:51:07.691" v="257"/>
          <pc:sldLayoutMkLst>
            <pc:docMk/>
            <pc:sldMasterMk cId="1666359252" sldId="2147483648"/>
            <pc:sldLayoutMk cId="3666112861" sldId="2147483653"/>
          </pc:sldLayoutMkLst>
        </pc:sldLayoutChg>
        <pc:sldLayoutChg chg="modTransition">
          <pc:chgData name="Vesela, Barbora" userId="f9059da0-79ef-429c-98b1-ceaefaa5cbc9" providerId="ADAL" clId="{A97627C4-F7F4-4FF0-9A4E-E3EE6E058F4C}" dt="2022-01-07T14:51:07.691" v="257"/>
          <pc:sldLayoutMkLst>
            <pc:docMk/>
            <pc:sldMasterMk cId="1666359252" sldId="2147483648"/>
            <pc:sldLayoutMk cId="759457992" sldId="2147483654"/>
          </pc:sldLayoutMkLst>
        </pc:sldLayoutChg>
        <pc:sldLayoutChg chg="modTransition">
          <pc:chgData name="Vesela, Barbora" userId="f9059da0-79ef-429c-98b1-ceaefaa5cbc9" providerId="ADAL" clId="{A97627C4-F7F4-4FF0-9A4E-E3EE6E058F4C}" dt="2022-01-07T14:51:07.691" v="257"/>
          <pc:sldLayoutMkLst>
            <pc:docMk/>
            <pc:sldMasterMk cId="1666359252" sldId="2147483648"/>
            <pc:sldLayoutMk cId="2276067553" sldId="2147483655"/>
          </pc:sldLayoutMkLst>
        </pc:sldLayoutChg>
        <pc:sldLayoutChg chg="modTransition">
          <pc:chgData name="Vesela, Barbora" userId="f9059da0-79ef-429c-98b1-ceaefaa5cbc9" providerId="ADAL" clId="{A97627C4-F7F4-4FF0-9A4E-E3EE6E058F4C}" dt="2022-01-07T14:51:07.691" v="257"/>
          <pc:sldLayoutMkLst>
            <pc:docMk/>
            <pc:sldMasterMk cId="1666359252" sldId="2147483648"/>
            <pc:sldLayoutMk cId="1599326078" sldId="2147483656"/>
          </pc:sldLayoutMkLst>
        </pc:sldLayoutChg>
        <pc:sldLayoutChg chg="modTransition">
          <pc:chgData name="Vesela, Barbora" userId="f9059da0-79ef-429c-98b1-ceaefaa5cbc9" providerId="ADAL" clId="{A97627C4-F7F4-4FF0-9A4E-E3EE6E058F4C}" dt="2022-01-07T14:51:07.691" v="257"/>
          <pc:sldLayoutMkLst>
            <pc:docMk/>
            <pc:sldMasterMk cId="1666359252" sldId="2147483648"/>
            <pc:sldLayoutMk cId="3042309696" sldId="2147483657"/>
          </pc:sldLayoutMkLst>
        </pc:sldLayoutChg>
        <pc:sldLayoutChg chg="modTransition">
          <pc:chgData name="Vesela, Barbora" userId="f9059da0-79ef-429c-98b1-ceaefaa5cbc9" providerId="ADAL" clId="{A97627C4-F7F4-4FF0-9A4E-E3EE6E058F4C}" dt="2022-01-07T14:51:07.691" v="257"/>
          <pc:sldLayoutMkLst>
            <pc:docMk/>
            <pc:sldMasterMk cId="1666359252" sldId="2147483648"/>
            <pc:sldLayoutMk cId="1458705469" sldId="2147483658"/>
          </pc:sldLayoutMkLst>
        </pc:sldLayoutChg>
        <pc:sldLayoutChg chg="modTransition">
          <pc:chgData name="Vesela, Barbora" userId="f9059da0-79ef-429c-98b1-ceaefaa5cbc9" providerId="ADAL" clId="{A97627C4-F7F4-4FF0-9A4E-E3EE6E058F4C}" dt="2022-01-07T14:51:07.691" v="257"/>
          <pc:sldLayoutMkLst>
            <pc:docMk/>
            <pc:sldMasterMk cId="1666359252" sldId="2147483648"/>
            <pc:sldLayoutMk cId="1875448146" sldId="2147483659"/>
          </pc:sldLayoutMkLst>
        </pc:sldLayoutChg>
      </pc:sldMasterChg>
    </pc:docChg>
  </pc:docChgLst>
  <pc:docChgLst>
    <pc:chgData name="Vesela, Barbora" userId="f9059da0-79ef-429c-98b1-ceaefaa5cbc9" providerId="ADAL" clId="{BE086C38-7568-434B-8BC6-0A1F3F607804}"/>
    <pc:docChg chg="undo redo custSel addSld delSld modSld sldOrd">
      <pc:chgData name="Vesela, Barbora" userId="f9059da0-79ef-429c-98b1-ceaefaa5cbc9" providerId="ADAL" clId="{BE086C38-7568-434B-8BC6-0A1F3F607804}" dt="2022-01-03T19:20:59.504" v="3309"/>
      <pc:docMkLst>
        <pc:docMk/>
      </pc:docMkLst>
      <pc:sldChg chg="addSp delSp modSp mod modTransition modAnim">
        <pc:chgData name="Vesela, Barbora" userId="f9059da0-79ef-429c-98b1-ceaefaa5cbc9" providerId="ADAL" clId="{BE086C38-7568-434B-8BC6-0A1F3F607804}" dt="2022-01-03T19:17:28.331" v="3275"/>
        <pc:sldMkLst>
          <pc:docMk/>
          <pc:sldMk cId="2555095274" sldId="256"/>
        </pc:sldMkLst>
        <pc:spChg chg="add mod">
          <ac:chgData name="Vesela, Barbora" userId="f9059da0-79ef-429c-98b1-ceaefaa5cbc9" providerId="ADAL" clId="{BE086C38-7568-434B-8BC6-0A1F3F607804}" dt="2022-01-03T18:48:12.612" v="3141" actId="1076"/>
          <ac:spMkLst>
            <pc:docMk/>
            <pc:sldMk cId="2555095274" sldId="256"/>
            <ac:spMk id="2" creationId="{158AC6E7-8FAF-4411-83EB-856A8C53DE24}"/>
          </ac:spMkLst>
        </pc:spChg>
        <pc:spChg chg="del mod">
          <ac:chgData name="Vesela, Barbora" userId="f9059da0-79ef-429c-98b1-ceaefaa5cbc9" providerId="ADAL" clId="{BE086C38-7568-434B-8BC6-0A1F3F607804}" dt="2021-12-29T18:46:05.793" v="12" actId="478"/>
          <ac:spMkLst>
            <pc:docMk/>
            <pc:sldMk cId="2555095274" sldId="256"/>
            <ac:spMk id="2" creationId="{786B892E-AC1E-41FF-8ECA-2F05EBD814AF}"/>
          </ac:spMkLst>
        </pc:spChg>
        <pc:spChg chg="del">
          <ac:chgData name="Vesela, Barbora" userId="f9059da0-79ef-429c-98b1-ceaefaa5cbc9" providerId="ADAL" clId="{BE086C38-7568-434B-8BC6-0A1F3F607804}" dt="2021-12-29T18:46:04.736" v="11" actId="478"/>
          <ac:spMkLst>
            <pc:docMk/>
            <pc:sldMk cId="2555095274" sldId="256"/>
            <ac:spMk id="3" creationId="{44C38E8E-591C-44D9-BE53-7910C02ACB00}"/>
          </ac:spMkLst>
        </pc:spChg>
        <pc:spChg chg="add mod">
          <ac:chgData name="Vesela, Barbora" userId="f9059da0-79ef-429c-98b1-ceaefaa5cbc9" providerId="ADAL" clId="{BE086C38-7568-434B-8BC6-0A1F3F607804}" dt="2022-01-03T16:56:15.796" v="442" actId="207"/>
          <ac:spMkLst>
            <pc:docMk/>
            <pc:sldMk cId="2555095274" sldId="256"/>
            <ac:spMk id="4" creationId="{BE33566F-4E8E-454C-BB79-45A6866A3A02}"/>
          </ac:spMkLst>
        </pc:spChg>
        <pc:spChg chg="add mod">
          <ac:chgData name="Vesela, Barbora" userId="f9059da0-79ef-429c-98b1-ceaefaa5cbc9" providerId="ADAL" clId="{BE086C38-7568-434B-8BC6-0A1F3F607804}" dt="2022-01-03T16:56:15.796" v="442" actId="207"/>
          <ac:spMkLst>
            <pc:docMk/>
            <pc:sldMk cId="2555095274" sldId="256"/>
            <ac:spMk id="7" creationId="{1F811E4C-7CB3-4D08-A817-053F45DE0B01}"/>
          </ac:spMkLst>
        </pc:spChg>
        <pc:spChg chg="add mod">
          <ac:chgData name="Vesela, Barbora" userId="f9059da0-79ef-429c-98b1-ceaefaa5cbc9" providerId="ADAL" clId="{BE086C38-7568-434B-8BC6-0A1F3F607804}" dt="2022-01-03T16:56:15.796" v="442" actId="207"/>
          <ac:spMkLst>
            <pc:docMk/>
            <pc:sldMk cId="2555095274" sldId="256"/>
            <ac:spMk id="8" creationId="{FC13294D-9FB7-4100-8CB0-014C6B731D20}"/>
          </ac:spMkLst>
        </pc:spChg>
        <pc:spChg chg="add mod">
          <ac:chgData name="Vesela, Barbora" userId="f9059da0-79ef-429c-98b1-ceaefaa5cbc9" providerId="ADAL" clId="{BE086C38-7568-434B-8BC6-0A1F3F607804}" dt="2022-01-03T16:56:15.796" v="442" actId="207"/>
          <ac:spMkLst>
            <pc:docMk/>
            <pc:sldMk cId="2555095274" sldId="256"/>
            <ac:spMk id="9" creationId="{B401C3A0-5570-41AB-BCC5-C365EF540059}"/>
          </ac:spMkLst>
        </pc:spChg>
        <pc:spChg chg="add mod">
          <ac:chgData name="Vesela, Barbora" userId="f9059da0-79ef-429c-98b1-ceaefaa5cbc9" providerId="ADAL" clId="{BE086C38-7568-434B-8BC6-0A1F3F607804}" dt="2022-01-03T16:56:15.796" v="442" actId="207"/>
          <ac:spMkLst>
            <pc:docMk/>
            <pc:sldMk cId="2555095274" sldId="256"/>
            <ac:spMk id="10" creationId="{492D28F9-8EA1-4ADC-863E-B632C86AF014}"/>
          </ac:spMkLst>
        </pc:spChg>
        <pc:spChg chg="add mod">
          <ac:chgData name="Vesela, Barbora" userId="f9059da0-79ef-429c-98b1-ceaefaa5cbc9" providerId="ADAL" clId="{BE086C38-7568-434B-8BC6-0A1F3F607804}" dt="2022-01-03T16:56:15.796" v="442" actId="207"/>
          <ac:spMkLst>
            <pc:docMk/>
            <pc:sldMk cId="2555095274" sldId="256"/>
            <ac:spMk id="11" creationId="{802C4877-742B-4F7C-8EA5-BCF0306C31F1}"/>
          </ac:spMkLst>
        </pc:spChg>
        <pc:spChg chg="add mod">
          <ac:chgData name="Vesela, Barbora" userId="f9059da0-79ef-429c-98b1-ceaefaa5cbc9" providerId="ADAL" clId="{BE086C38-7568-434B-8BC6-0A1F3F607804}" dt="2022-01-03T16:56:15.796" v="442" actId="207"/>
          <ac:spMkLst>
            <pc:docMk/>
            <pc:sldMk cId="2555095274" sldId="256"/>
            <ac:spMk id="12" creationId="{569D6266-9E4A-4C17-906B-EF917A4978FD}"/>
          </ac:spMkLst>
        </pc:spChg>
        <pc:spChg chg="add mod">
          <ac:chgData name="Vesela, Barbora" userId="f9059da0-79ef-429c-98b1-ceaefaa5cbc9" providerId="ADAL" clId="{BE086C38-7568-434B-8BC6-0A1F3F607804}" dt="2022-01-03T16:56:15.796" v="442" actId="207"/>
          <ac:spMkLst>
            <pc:docMk/>
            <pc:sldMk cId="2555095274" sldId="256"/>
            <ac:spMk id="13" creationId="{BCE875C9-CA40-4194-A9CC-E7FAE363AA29}"/>
          </ac:spMkLst>
        </pc:spChg>
        <pc:spChg chg="add mod">
          <ac:chgData name="Vesela, Barbora" userId="f9059da0-79ef-429c-98b1-ceaefaa5cbc9" providerId="ADAL" clId="{BE086C38-7568-434B-8BC6-0A1F3F607804}" dt="2022-01-03T16:56:15.796" v="442" actId="207"/>
          <ac:spMkLst>
            <pc:docMk/>
            <pc:sldMk cId="2555095274" sldId="256"/>
            <ac:spMk id="14" creationId="{4F438E8E-2106-456D-BBBA-772E8E84E117}"/>
          </ac:spMkLst>
        </pc:spChg>
        <pc:spChg chg="add mod">
          <ac:chgData name="Vesela, Barbora" userId="f9059da0-79ef-429c-98b1-ceaefaa5cbc9" providerId="ADAL" clId="{BE086C38-7568-434B-8BC6-0A1F3F607804}" dt="2022-01-03T16:56:15.796" v="442" actId="207"/>
          <ac:spMkLst>
            <pc:docMk/>
            <pc:sldMk cId="2555095274" sldId="256"/>
            <ac:spMk id="15" creationId="{F342E67F-B83D-4DB6-A5EE-BCB15CDCEE14}"/>
          </ac:spMkLst>
        </pc:spChg>
        <pc:spChg chg="add mod">
          <ac:chgData name="Vesela, Barbora" userId="f9059da0-79ef-429c-98b1-ceaefaa5cbc9" providerId="ADAL" clId="{BE086C38-7568-434B-8BC6-0A1F3F607804}" dt="2022-01-03T16:56:15.796" v="442" actId="207"/>
          <ac:spMkLst>
            <pc:docMk/>
            <pc:sldMk cId="2555095274" sldId="256"/>
            <ac:spMk id="16" creationId="{E31E6641-75E0-413A-916C-E92CD1154858}"/>
          </ac:spMkLst>
        </pc:spChg>
        <pc:spChg chg="add mod">
          <ac:chgData name="Vesela, Barbora" userId="f9059da0-79ef-429c-98b1-ceaefaa5cbc9" providerId="ADAL" clId="{BE086C38-7568-434B-8BC6-0A1F3F607804}" dt="2022-01-03T16:56:15.796" v="442" actId="207"/>
          <ac:spMkLst>
            <pc:docMk/>
            <pc:sldMk cId="2555095274" sldId="256"/>
            <ac:spMk id="17" creationId="{784BFF45-1A6B-4816-933F-FB885579FE9A}"/>
          </ac:spMkLst>
        </pc:spChg>
        <pc:spChg chg="add mod">
          <ac:chgData name="Vesela, Barbora" userId="f9059da0-79ef-429c-98b1-ceaefaa5cbc9" providerId="ADAL" clId="{BE086C38-7568-434B-8BC6-0A1F3F607804}" dt="2022-01-03T16:56:15.796" v="442" actId="207"/>
          <ac:spMkLst>
            <pc:docMk/>
            <pc:sldMk cId="2555095274" sldId="256"/>
            <ac:spMk id="18" creationId="{42B3CD10-91CD-43CA-99C6-5E0E07992CD1}"/>
          </ac:spMkLst>
        </pc:spChg>
        <pc:spChg chg="add del mod">
          <ac:chgData name="Vesela, Barbora" userId="f9059da0-79ef-429c-98b1-ceaefaa5cbc9" providerId="ADAL" clId="{BE086C38-7568-434B-8BC6-0A1F3F607804}" dt="2021-12-29T18:50:46.712" v="64" actId="478"/>
          <ac:spMkLst>
            <pc:docMk/>
            <pc:sldMk cId="2555095274" sldId="256"/>
            <ac:spMk id="19" creationId="{48B5774E-9D84-4709-818F-2907BA249F0B}"/>
          </ac:spMkLst>
        </pc:spChg>
        <pc:spChg chg="add mod">
          <ac:chgData name="Vesela, Barbora" userId="f9059da0-79ef-429c-98b1-ceaefaa5cbc9" providerId="ADAL" clId="{BE086C38-7568-434B-8BC6-0A1F3F607804}" dt="2022-01-03T16:56:15.796" v="442" actId="207"/>
          <ac:spMkLst>
            <pc:docMk/>
            <pc:sldMk cId="2555095274" sldId="256"/>
            <ac:spMk id="20" creationId="{B5551276-61C5-41BB-AC57-E842C72AC04D}"/>
          </ac:spMkLst>
        </pc:spChg>
        <pc:spChg chg="add mod">
          <ac:chgData name="Vesela, Barbora" userId="f9059da0-79ef-429c-98b1-ceaefaa5cbc9" providerId="ADAL" clId="{BE086C38-7568-434B-8BC6-0A1F3F607804}" dt="2022-01-03T16:56:15.796" v="442" actId="207"/>
          <ac:spMkLst>
            <pc:docMk/>
            <pc:sldMk cId="2555095274" sldId="256"/>
            <ac:spMk id="21" creationId="{9E73B817-4EEB-4309-991C-E117E5D45BD2}"/>
          </ac:spMkLst>
        </pc:spChg>
        <pc:spChg chg="add mod">
          <ac:chgData name="Vesela, Barbora" userId="f9059da0-79ef-429c-98b1-ceaefaa5cbc9" providerId="ADAL" clId="{BE086C38-7568-434B-8BC6-0A1F3F607804}" dt="2022-01-03T16:56:15.796" v="442" actId="207"/>
          <ac:spMkLst>
            <pc:docMk/>
            <pc:sldMk cId="2555095274" sldId="256"/>
            <ac:spMk id="22" creationId="{DC7AF59E-9EDA-4799-89C6-F0148CE14FA1}"/>
          </ac:spMkLst>
        </pc:spChg>
        <pc:spChg chg="add mod">
          <ac:chgData name="Vesela, Barbora" userId="f9059da0-79ef-429c-98b1-ceaefaa5cbc9" providerId="ADAL" clId="{BE086C38-7568-434B-8BC6-0A1F3F607804}" dt="2022-01-03T16:56:15.796" v="442" actId="207"/>
          <ac:spMkLst>
            <pc:docMk/>
            <pc:sldMk cId="2555095274" sldId="256"/>
            <ac:spMk id="23" creationId="{CC373046-B878-4443-A106-C6EC32CE874A}"/>
          </ac:spMkLst>
        </pc:spChg>
        <pc:grpChg chg="add mod">
          <ac:chgData name="Vesela, Barbora" userId="f9059da0-79ef-429c-98b1-ceaefaa5cbc9" providerId="ADAL" clId="{BE086C38-7568-434B-8BC6-0A1F3F607804}" dt="2022-01-03T16:56:15.796" v="442" actId="207"/>
          <ac:grpSpMkLst>
            <pc:docMk/>
            <pc:sldMk cId="2555095274" sldId="256"/>
            <ac:grpSpMk id="5" creationId="{71DAAF9E-969D-4912-BDB9-2B4C6248DE28}"/>
          </ac:grpSpMkLst>
        </pc:grpChg>
      </pc:sldChg>
      <pc:sldChg chg="new del">
        <pc:chgData name="Vesela, Barbora" userId="f9059da0-79ef-429c-98b1-ceaefaa5cbc9" providerId="ADAL" clId="{BE086C38-7568-434B-8BC6-0A1F3F607804}" dt="2021-12-29T18:39:29.984" v="3" actId="47"/>
        <pc:sldMkLst>
          <pc:docMk/>
          <pc:sldMk cId="64732198" sldId="257"/>
        </pc:sldMkLst>
      </pc:sldChg>
      <pc:sldChg chg="addSp delSp modSp add mod modClrScheme chgLayout">
        <pc:chgData name="Vesela, Barbora" userId="f9059da0-79ef-429c-98b1-ceaefaa5cbc9" providerId="ADAL" clId="{BE086C38-7568-434B-8BC6-0A1F3F607804}" dt="2022-01-03T17:52:31.690" v="2135" actId="1076"/>
        <pc:sldMkLst>
          <pc:docMk/>
          <pc:sldMk cId="2650307898" sldId="258"/>
        </pc:sldMkLst>
        <pc:spChg chg="del mod ord">
          <ac:chgData name="Vesela, Barbora" userId="f9059da0-79ef-429c-98b1-ceaefaa5cbc9" providerId="ADAL" clId="{BE086C38-7568-434B-8BC6-0A1F3F607804}" dt="2021-12-29T18:39:26.333" v="2" actId="700"/>
          <ac:spMkLst>
            <pc:docMk/>
            <pc:sldMk cId="2650307898" sldId="258"/>
            <ac:spMk id="2" creationId="{786B892E-AC1E-41FF-8ECA-2F05EBD814AF}"/>
          </ac:spMkLst>
        </pc:spChg>
        <pc:spChg chg="del mod ord">
          <ac:chgData name="Vesela, Barbora" userId="f9059da0-79ef-429c-98b1-ceaefaa5cbc9" providerId="ADAL" clId="{BE086C38-7568-434B-8BC6-0A1F3F607804}" dt="2021-12-29T18:39:26.333" v="2" actId="700"/>
          <ac:spMkLst>
            <pc:docMk/>
            <pc:sldMk cId="2650307898" sldId="258"/>
            <ac:spMk id="3" creationId="{44C38E8E-591C-44D9-BE53-7910C02ACB00}"/>
          </ac:spMkLst>
        </pc:spChg>
        <pc:spChg chg="add mod ord">
          <ac:chgData name="Vesela, Barbora" userId="f9059da0-79ef-429c-98b1-ceaefaa5cbc9" providerId="ADAL" clId="{BE086C38-7568-434B-8BC6-0A1F3F607804}" dt="2021-12-29T18:39:26.333" v="2" actId="700"/>
          <ac:spMkLst>
            <pc:docMk/>
            <pc:sldMk cId="2650307898" sldId="258"/>
            <ac:spMk id="4" creationId="{E61466D6-E7F7-4D61-A2CA-CCA90C3F5459}"/>
          </ac:spMkLst>
        </pc:spChg>
        <pc:spChg chg="add del mod ord">
          <ac:chgData name="Vesela, Barbora" userId="f9059da0-79ef-429c-98b1-ceaefaa5cbc9" providerId="ADAL" clId="{BE086C38-7568-434B-8BC6-0A1F3F607804}" dt="2021-12-29T18:45:59.375" v="10" actId="478"/>
          <ac:spMkLst>
            <pc:docMk/>
            <pc:sldMk cId="2650307898" sldId="258"/>
            <ac:spMk id="5" creationId="{EAED3B9B-6511-4158-9275-12D8A26B2F6D}"/>
          </ac:spMkLst>
        </pc:spChg>
        <pc:picChg chg="add mod">
          <ac:chgData name="Vesela, Barbora" userId="f9059da0-79ef-429c-98b1-ceaefaa5cbc9" providerId="ADAL" clId="{BE086C38-7568-434B-8BC6-0A1F3F607804}" dt="2022-01-03T17:51:41.129" v="2125" actId="1076"/>
          <ac:picMkLst>
            <pc:docMk/>
            <pc:sldMk cId="2650307898" sldId="258"/>
            <ac:picMk id="5" creationId="{CAFB1305-98FE-4D1D-877E-964B26402203}"/>
          </ac:picMkLst>
        </pc:picChg>
        <pc:picChg chg="add mod">
          <ac:chgData name="Vesela, Barbora" userId="f9059da0-79ef-429c-98b1-ceaefaa5cbc9" providerId="ADAL" clId="{BE086C38-7568-434B-8BC6-0A1F3F607804}" dt="2022-01-03T17:52:31.690" v="2135" actId="1076"/>
          <ac:picMkLst>
            <pc:docMk/>
            <pc:sldMk cId="2650307898" sldId="258"/>
            <ac:picMk id="1026" creationId="{7FE4706D-67B7-4288-9591-09B5DBD500A4}"/>
          </ac:picMkLst>
        </pc:picChg>
      </pc:sldChg>
      <pc:sldChg chg="addSp delSp modSp new mod modAnim">
        <pc:chgData name="Vesela, Barbora" userId="f9059da0-79ef-429c-98b1-ceaefaa5cbc9" providerId="ADAL" clId="{BE086C38-7568-434B-8BC6-0A1F3F607804}" dt="2022-01-03T18:38:40.143" v="3045"/>
        <pc:sldMkLst>
          <pc:docMk/>
          <pc:sldMk cId="1672559026" sldId="259"/>
        </pc:sldMkLst>
        <pc:spChg chg="del">
          <ac:chgData name="Vesela, Barbora" userId="f9059da0-79ef-429c-98b1-ceaefaa5cbc9" providerId="ADAL" clId="{BE086C38-7568-434B-8BC6-0A1F3F607804}" dt="2022-01-03T18:19:29.326" v="2882" actId="478"/>
          <ac:spMkLst>
            <pc:docMk/>
            <pc:sldMk cId="1672559026" sldId="259"/>
            <ac:spMk id="2" creationId="{E237BC3E-2830-4916-A3AA-E61CE52D13EE}"/>
          </ac:spMkLst>
        </pc:spChg>
        <pc:spChg chg="add del">
          <ac:chgData name="Vesela, Barbora" userId="f9059da0-79ef-429c-98b1-ceaefaa5cbc9" providerId="ADAL" clId="{BE086C38-7568-434B-8BC6-0A1F3F607804}" dt="2022-01-03T18:19:32.100" v="2883" actId="478"/>
          <ac:spMkLst>
            <pc:docMk/>
            <pc:sldMk cId="1672559026" sldId="259"/>
            <ac:spMk id="3" creationId="{4B60D0E6-7316-450F-8969-C697EB81CA04}"/>
          </ac:spMkLst>
        </pc:spChg>
        <pc:spChg chg="add mod ord">
          <ac:chgData name="Vesela, Barbora" userId="f9059da0-79ef-429c-98b1-ceaefaa5cbc9" providerId="ADAL" clId="{BE086C38-7568-434B-8BC6-0A1F3F607804}" dt="2022-01-03T18:34:53.724" v="2985" actId="170"/>
          <ac:spMkLst>
            <pc:docMk/>
            <pc:sldMk cId="1672559026" sldId="259"/>
            <ac:spMk id="5" creationId="{1DE858DE-1431-4BB1-B644-F85ED4D69A1C}"/>
          </ac:spMkLst>
        </pc:spChg>
        <pc:spChg chg="add del mod">
          <ac:chgData name="Vesela, Barbora" userId="f9059da0-79ef-429c-98b1-ceaefaa5cbc9" providerId="ADAL" clId="{BE086C38-7568-434B-8BC6-0A1F3F607804}" dt="2022-01-03T16:57:49.464" v="447"/>
          <ac:spMkLst>
            <pc:docMk/>
            <pc:sldMk cId="1672559026" sldId="259"/>
            <ac:spMk id="6" creationId="{369EB84B-1130-4107-BA1A-ACA1571652F9}"/>
          </ac:spMkLst>
        </pc:spChg>
        <pc:spChg chg="add mod">
          <ac:chgData name="Vesela, Barbora" userId="f9059da0-79ef-429c-98b1-ceaefaa5cbc9" providerId="ADAL" clId="{BE086C38-7568-434B-8BC6-0A1F3F607804}" dt="2022-01-03T18:24:14.044" v="2897" actId="1076"/>
          <ac:spMkLst>
            <pc:docMk/>
            <pc:sldMk cId="1672559026" sldId="259"/>
            <ac:spMk id="7" creationId="{6456CD6D-7CAF-41D0-BAB8-FFE00A1592A1}"/>
          </ac:spMkLst>
        </pc:spChg>
        <pc:spChg chg="add mod">
          <ac:chgData name="Vesela, Barbora" userId="f9059da0-79ef-429c-98b1-ceaefaa5cbc9" providerId="ADAL" clId="{BE086C38-7568-434B-8BC6-0A1F3F607804}" dt="2022-01-03T18:24:11.354" v="2896" actId="1076"/>
          <ac:spMkLst>
            <pc:docMk/>
            <pc:sldMk cId="1672559026" sldId="259"/>
            <ac:spMk id="8" creationId="{88C2ADC5-6538-4CE5-A6EB-C813C7218DB3}"/>
          </ac:spMkLst>
        </pc:spChg>
        <pc:spChg chg="add mod">
          <ac:chgData name="Vesela, Barbora" userId="f9059da0-79ef-429c-98b1-ceaefaa5cbc9" providerId="ADAL" clId="{BE086C38-7568-434B-8BC6-0A1F3F607804}" dt="2022-01-03T18:32:03.804" v="2920" actId="6549"/>
          <ac:spMkLst>
            <pc:docMk/>
            <pc:sldMk cId="1672559026" sldId="259"/>
            <ac:spMk id="9" creationId="{BDD31ACE-C0F5-434B-9D73-5D2284C548A5}"/>
          </ac:spMkLst>
        </pc:spChg>
        <pc:spChg chg="add mod">
          <ac:chgData name="Vesela, Barbora" userId="f9059da0-79ef-429c-98b1-ceaefaa5cbc9" providerId="ADAL" clId="{BE086C38-7568-434B-8BC6-0A1F3F607804}" dt="2022-01-03T18:11:49.778" v="2718" actId="1076"/>
          <ac:spMkLst>
            <pc:docMk/>
            <pc:sldMk cId="1672559026" sldId="259"/>
            <ac:spMk id="10" creationId="{FFE08F40-57F3-4723-BF0F-B924F89AEB74}"/>
          </ac:spMkLst>
        </pc:spChg>
        <pc:spChg chg="add mod">
          <ac:chgData name="Vesela, Barbora" userId="f9059da0-79ef-429c-98b1-ceaefaa5cbc9" providerId="ADAL" clId="{BE086C38-7568-434B-8BC6-0A1F3F607804}" dt="2022-01-03T18:10:07.580" v="2683" actId="20577"/>
          <ac:spMkLst>
            <pc:docMk/>
            <pc:sldMk cId="1672559026" sldId="259"/>
            <ac:spMk id="11" creationId="{C23490D9-56B8-4C16-B955-112929410D08}"/>
          </ac:spMkLst>
        </pc:spChg>
        <pc:spChg chg="add mod ord">
          <ac:chgData name="Vesela, Barbora" userId="f9059da0-79ef-429c-98b1-ceaefaa5cbc9" providerId="ADAL" clId="{BE086C38-7568-434B-8BC6-0A1F3F607804}" dt="2022-01-03T18:32:12.875" v="2923" actId="20577"/>
          <ac:spMkLst>
            <pc:docMk/>
            <pc:sldMk cId="1672559026" sldId="259"/>
            <ac:spMk id="12" creationId="{B456823A-E16D-4E0C-86CF-FE181714752D}"/>
          </ac:spMkLst>
        </pc:spChg>
        <pc:spChg chg="add mod">
          <ac:chgData name="Vesela, Barbora" userId="f9059da0-79ef-429c-98b1-ceaefaa5cbc9" providerId="ADAL" clId="{BE086C38-7568-434B-8BC6-0A1F3F607804}" dt="2022-01-03T18:24:28.381" v="2902" actId="403"/>
          <ac:spMkLst>
            <pc:docMk/>
            <pc:sldMk cId="1672559026" sldId="259"/>
            <ac:spMk id="13" creationId="{2F6D637D-13AA-4000-B83B-0288DC854049}"/>
          </ac:spMkLst>
        </pc:spChg>
        <pc:spChg chg="add mod ord">
          <ac:chgData name="Vesela, Barbora" userId="f9059da0-79ef-429c-98b1-ceaefaa5cbc9" providerId="ADAL" clId="{BE086C38-7568-434B-8BC6-0A1F3F607804}" dt="2022-01-03T18:18:57.291" v="2881" actId="20577"/>
          <ac:spMkLst>
            <pc:docMk/>
            <pc:sldMk cId="1672559026" sldId="259"/>
            <ac:spMk id="14" creationId="{927B1E70-271F-4B63-9B81-81D0A8DEB315}"/>
          </ac:spMkLst>
        </pc:spChg>
        <pc:grpChg chg="add del mod">
          <ac:chgData name="Vesela, Barbora" userId="f9059da0-79ef-429c-98b1-ceaefaa5cbc9" providerId="ADAL" clId="{BE086C38-7568-434B-8BC6-0A1F3F607804}" dt="2022-01-03T18:32:01.390" v="2919" actId="478"/>
          <ac:grpSpMkLst>
            <pc:docMk/>
            <pc:sldMk cId="1672559026" sldId="259"/>
            <ac:grpSpMk id="16" creationId="{D5E862E6-B6A7-4192-AD74-8315F15F5E88}"/>
          </ac:grpSpMkLst>
        </pc:grpChg>
        <pc:grpChg chg="add del mod">
          <ac:chgData name="Vesela, Barbora" userId="f9059da0-79ef-429c-98b1-ceaefaa5cbc9" providerId="ADAL" clId="{BE086C38-7568-434B-8BC6-0A1F3F607804}" dt="2022-01-03T18:32:09.629" v="2921" actId="478"/>
          <ac:grpSpMkLst>
            <pc:docMk/>
            <pc:sldMk cId="1672559026" sldId="259"/>
            <ac:grpSpMk id="18" creationId="{AB1CE6B3-7CF0-4204-A217-1918AA6D10AF}"/>
          </ac:grpSpMkLst>
        </pc:grpChg>
        <pc:picChg chg="add mod">
          <ac:chgData name="Vesela, Barbora" userId="f9059da0-79ef-429c-98b1-ceaefaa5cbc9" providerId="ADAL" clId="{BE086C38-7568-434B-8BC6-0A1F3F607804}" dt="2021-12-29T18:39:38.735" v="5"/>
          <ac:picMkLst>
            <pc:docMk/>
            <pc:sldMk cId="1672559026" sldId="259"/>
            <ac:picMk id="4" creationId="{0065D05D-89F0-4494-8544-BA9A15AD41B3}"/>
          </ac:picMkLst>
        </pc:picChg>
        <pc:picChg chg="add del mod">
          <ac:chgData name="Vesela, Barbora" userId="f9059da0-79ef-429c-98b1-ceaefaa5cbc9" providerId="ADAL" clId="{BE086C38-7568-434B-8BC6-0A1F3F607804}" dt="2022-01-03T18:32:09.629" v="2921" actId="478"/>
          <ac:picMkLst>
            <pc:docMk/>
            <pc:sldMk cId="1672559026" sldId="259"/>
            <ac:picMk id="15" creationId="{89448FD2-24F8-44CD-B99B-E824249BB0FA}"/>
          </ac:picMkLst>
        </pc:picChg>
        <pc:picChg chg="add del mod">
          <ac:chgData name="Vesela, Barbora" userId="f9059da0-79ef-429c-98b1-ceaefaa5cbc9" providerId="ADAL" clId="{BE086C38-7568-434B-8BC6-0A1F3F607804}" dt="2022-01-03T18:32:01.390" v="2919" actId="478"/>
          <ac:picMkLst>
            <pc:docMk/>
            <pc:sldMk cId="1672559026" sldId="259"/>
            <ac:picMk id="17" creationId="{0902302C-C74F-4976-AF5F-517D3F6704A6}"/>
          </ac:picMkLst>
        </pc:picChg>
        <pc:picChg chg="add del mod">
          <ac:chgData name="Vesela, Barbora" userId="f9059da0-79ef-429c-98b1-ceaefaa5cbc9" providerId="ADAL" clId="{BE086C38-7568-434B-8BC6-0A1F3F607804}" dt="2022-01-03T18:16:07.804" v="2766" actId="478"/>
          <ac:picMkLst>
            <pc:docMk/>
            <pc:sldMk cId="1672559026" sldId="259"/>
            <ac:picMk id="6146" creationId="{72ED64E3-722B-4C23-8509-65CF6CC65C98}"/>
          </ac:picMkLst>
        </pc:picChg>
      </pc:sldChg>
      <pc:sldChg chg="addSp delSp modSp add mod ord">
        <pc:chgData name="Vesela, Barbora" userId="f9059da0-79ef-429c-98b1-ceaefaa5cbc9" providerId="ADAL" clId="{BE086C38-7568-434B-8BC6-0A1F3F607804}" dt="2022-01-03T16:54:42.956" v="438" actId="14100"/>
        <pc:sldMkLst>
          <pc:docMk/>
          <pc:sldMk cId="1946042419" sldId="260"/>
        </pc:sldMkLst>
        <pc:spChg chg="del">
          <ac:chgData name="Vesela, Barbora" userId="f9059da0-79ef-429c-98b1-ceaefaa5cbc9" providerId="ADAL" clId="{BE086C38-7568-434B-8BC6-0A1F3F607804}" dt="2021-12-29T19:05:22.510" v="106" actId="478"/>
          <ac:spMkLst>
            <pc:docMk/>
            <pc:sldMk cId="1946042419" sldId="260"/>
            <ac:spMk id="3" creationId="{4B60D0E6-7316-450F-8969-C697EB81CA04}"/>
          </ac:spMkLst>
        </pc:spChg>
        <pc:spChg chg="add mod">
          <ac:chgData name="Vesela, Barbora" userId="f9059da0-79ef-429c-98b1-ceaefaa5cbc9" providerId="ADAL" clId="{BE086C38-7568-434B-8BC6-0A1F3F607804}" dt="2021-12-29T19:11:37.881" v="436" actId="207"/>
          <ac:spMkLst>
            <pc:docMk/>
            <pc:sldMk cId="1946042419" sldId="260"/>
            <ac:spMk id="5" creationId="{08C35C01-7194-4A89-850B-6CCBC2424C3E}"/>
          </ac:spMkLst>
        </pc:spChg>
        <pc:spChg chg="add mod">
          <ac:chgData name="Vesela, Barbora" userId="f9059da0-79ef-429c-98b1-ceaefaa5cbc9" providerId="ADAL" clId="{BE086C38-7568-434B-8BC6-0A1F3F607804}" dt="2021-12-29T19:10:47.893" v="356" actId="207"/>
          <ac:spMkLst>
            <pc:docMk/>
            <pc:sldMk cId="1946042419" sldId="260"/>
            <ac:spMk id="6" creationId="{28BA9E44-7039-48A7-9396-FC58F3EFDC7E}"/>
          </ac:spMkLst>
        </pc:spChg>
        <pc:spChg chg="add del mod">
          <ac:chgData name="Vesela, Barbora" userId="f9059da0-79ef-429c-98b1-ceaefaa5cbc9" providerId="ADAL" clId="{BE086C38-7568-434B-8BC6-0A1F3F607804}" dt="2022-01-03T16:54:42.956" v="438" actId="14100"/>
          <ac:spMkLst>
            <pc:docMk/>
            <pc:sldMk cId="1946042419" sldId="260"/>
            <ac:spMk id="7" creationId="{8D89723E-B59E-4D8C-8FDD-D26EDC0A9B68}"/>
          </ac:spMkLst>
        </pc:spChg>
        <pc:spChg chg="add mod">
          <ac:chgData name="Vesela, Barbora" userId="f9059da0-79ef-429c-98b1-ceaefaa5cbc9" providerId="ADAL" clId="{BE086C38-7568-434B-8BC6-0A1F3F607804}" dt="2021-12-29T19:04:43.240" v="104" actId="571"/>
          <ac:spMkLst>
            <pc:docMk/>
            <pc:sldMk cId="1946042419" sldId="260"/>
            <ac:spMk id="8" creationId="{B76B8E29-2EC1-4401-A32F-37F17A7371E5}"/>
          </ac:spMkLst>
        </pc:spChg>
        <pc:spChg chg="add mod">
          <ac:chgData name="Vesela, Barbora" userId="f9059da0-79ef-429c-98b1-ceaefaa5cbc9" providerId="ADAL" clId="{BE086C38-7568-434B-8BC6-0A1F3F607804}" dt="2021-12-29T19:05:46.977" v="115" actId="14100"/>
          <ac:spMkLst>
            <pc:docMk/>
            <pc:sldMk cId="1946042419" sldId="260"/>
            <ac:spMk id="9" creationId="{638D7B51-A5DE-4F62-BB81-AF7836314C2F}"/>
          </ac:spMkLst>
        </pc:spChg>
        <pc:spChg chg="add mod">
          <ac:chgData name="Vesela, Barbora" userId="f9059da0-79ef-429c-98b1-ceaefaa5cbc9" providerId="ADAL" clId="{BE086C38-7568-434B-8BC6-0A1F3F607804}" dt="2021-12-29T19:05:51.207" v="116" actId="1076"/>
          <ac:spMkLst>
            <pc:docMk/>
            <pc:sldMk cId="1946042419" sldId="260"/>
            <ac:spMk id="10" creationId="{37CFBFC1-83A4-435D-8F1A-2000DE55A75E}"/>
          </ac:spMkLst>
        </pc:spChg>
      </pc:sldChg>
      <pc:sldChg chg="addSp delSp modSp add mod">
        <pc:chgData name="Vesela, Barbora" userId="f9059da0-79ef-429c-98b1-ceaefaa5cbc9" providerId="ADAL" clId="{BE086C38-7568-434B-8BC6-0A1F3F607804}" dt="2022-01-03T17:38:02.833" v="1907" actId="478"/>
        <pc:sldMkLst>
          <pc:docMk/>
          <pc:sldMk cId="3021669924" sldId="261"/>
        </pc:sldMkLst>
        <pc:spChg chg="del">
          <ac:chgData name="Vesela, Barbora" userId="f9059da0-79ef-429c-98b1-ceaefaa5cbc9" providerId="ADAL" clId="{BE086C38-7568-434B-8BC6-0A1F3F607804}" dt="2022-01-03T17:06:35.615" v="627" actId="478"/>
          <ac:spMkLst>
            <pc:docMk/>
            <pc:sldMk cId="3021669924" sldId="261"/>
            <ac:spMk id="2" creationId="{E237BC3E-2830-4916-A3AA-E61CE52D13EE}"/>
          </ac:spMkLst>
        </pc:spChg>
        <pc:spChg chg="del">
          <ac:chgData name="Vesela, Barbora" userId="f9059da0-79ef-429c-98b1-ceaefaa5cbc9" providerId="ADAL" clId="{BE086C38-7568-434B-8BC6-0A1F3F607804}" dt="2022-01-03T17:06:32.975" v="626" actId="478"/>
          <ac:spMkLst>
            <pc:docMk/>
            <pc:sldMk cId="3021669924" sldId="261"/>
            <ac:spMk id="3" creationId="{4B60D0E6-7316-450F-8969-C697EB81CA04}"/>
          </ac:spMkLst>
        </pc:spChg>
        <pc:spChg chg="add mod ord topLvl">
          <ac:chgData name="Vesela, Barbora" userId="f9059da0-79ef-429c-98b1-ceaefaa5cbc9" providerId="ADAL" clId="{BE086C38-7568-434B-8BC6-0A1F3F607804}" dt="2022-01-03T17:35:16.383" v="1856" actId="1076"/>
          <ac:spMkLst>
            <pc:docMk/>
            <pc:sldMk cId="3021669924" sldId="261"/>
            <ac:spMk id="5" creationId="{A5404D26-0D7D-496F-83CE-2068E26D24B6}"/>
          </ac:spMkLst>
        </pc:spChg>
        <pc:spChg chg="mod topLvl">
          <ac:chgData name="Vesela, Barbora" userId="f9059da0-79ef-429c-98b1-ceaefaa5cbc9" providerId="ADAL" clId="{BE086C38-7568-434B-8BC6-0A1F3F607804}" dt="2022-01-03T17:34:01.232" v="1781" actId="1076"/>
          <ac:spMkLst>
            <pc:docMk/>
            <pc:sldMk cId="3021669924" sldId="261"/>
            <ac:spMk id="10" creationId="{BE0C6FEF-0ACF-427A-BC1B-27508BA5862E}"/>
          </ac:spMkLst>
        </pc:spChg>
        <pc:spChg chg="mod ord topLvl">
          <ac:chgData name="Vesela, Barbora" userId="f9059da0-79ef-429c-98b1-ceaefaa5cbc9" providerId="ADAL" clId="{BE086C38-7568-434B-8BC6-0A1F3F607804}" dt="2022-01-03T17:35:13.811" v="1855" actId="1076"/>
          <ac:spMkLst>
            <pc:docMk/>
            <pc:sldMk cId="3021669924" sldId="261"/>
            <ac:spMk id="13" creationId="{41E0CD4C-3DC2-43BE-94C1-5B81F9496A60}"/>
          </ac:spMkLst>
        </pc:spChg>
        <pc:spChg chg="add mod topLvl">
          <ac:chgData name="Vesela, Barbora" userId="f9059da0-79ef-429c-98b1-ceaefaa5cbc9" providerId="ADAL" clId="{BE086C38-7568-434B-8BC6-0A1F3F607804}" dt="2022-01-03T17:32:36.003" v="1687" actId="1076"/>
          <ac:spMkLst>
            <pc:docMk/>
            <pc:sldMk cId="3021669924" sldId="261"/>
            <ac:spMk id="19" creationId="{1FEC36BB-C535-490A-A51F-36CE8410AED3}"/>
          </ac:spMkLst>
        </pc:spChg>
        <pc:spChg chg="mod topLvl">
          <ac:chgData name="Vesela, Barbora" userId="f9059da0-79ef-429c-98b1-ceaefaa5cbc9" providerId="ADAL" clId="{BE086C38-7568-434B-8BC6-0A1F3F607804}" dt="2022-01-03T17:31:09.782" v="1660" actId="165"/>
          <ac:spMkLst>
            <pc:docMk/>
            <pc:sldMk cId="3021669924" sldId="261"/>
            <ac:spMk id="25" creationId="{432B2BFE-2A99-4F67-964D-5641FFB8004E}"/>
          </ac:spMkLst>
        </pc:spChg>
        <pc:spChg chg="mod topLvl">
          <ac:chgData name="Vesela, Barbora" userId="f9059da0-79ef-429c-98b1-ceaefaa5cbc9" providerId="ADAL" clId="{BE086C38-7568-434B-8BC6-0A1F3F607804}" dt="2022-01-03T17:32:23.063" v="1686" actId="1076"/>
          <ac:spMkLst>
            <pc:docMk/>
            <pc:sldMk cId="3021669924" sldId="261"/>
            <ac:spMk id="26" creationId="{559092B3-9B3F-4CD1-A497-1F8E85A67A3E}"/>
          </ac:spMkLst>
        </pc:spChg>
        <pc:spChg chg="mod">
          <ac:chgData name="Vesela, Barbora" userId="f9059da0-79ef-429c-98b1-ceaefaa5cbc9" providerId="ADAL" clId="{BE086C38-7568-434B-8BC6-0A1F3F607804}" dt="2022-01-03T17:24:44.828" v="1405" actId="1076"/>
          <ac:spMkLst>
            <pc:docMk/>
            <pc:sldMk cId="3021669924" sldId="261"/>
            <ac:spMk id="28" creationId="{5B09B2EE-C9DF-48D1-96E5-6EBAEA53EE84}"/>
          </ac:spMkLst>
        </pc:spChg>
        <pc:spChg chg="add mod">
          <ac:chgData name="Vesela, Barbora" userId="f9059da0-79ef-429c-98b1-ceaefaa5cbc9" providerId="ADAL" clId="{BE086C38-7568-434B-8BC6-0A1F3F607804}" dt="2022-01-03T17:33:47.507" v="1779" actId="1076"/>
          <ac:spMkLst>
            <pc:docMk/>
            <pc:sldMk cId="3021669924" sldId="261"/>
            <ac:spMk id="31" creationId="{7891457F-9F34-4C40-A78E-2610AA97B614}"/>
          </ac:spMkLst>
        </pc:spChg>
        <pc:spChg chg="add mod">
          <ac:chgData name="Vesela, Barbora" userId="f9059da0-79ef-429c-98b1-ceaefaa5cbc9" providerId="ADAL" clId="{BE086C38-7568-434B-8BC6-0A1F3F607804}" dt="2022-01-03T17:33:52.403" v="1780" actId="1076"/>
          <ac:spMkLst>
            <pc:docMk/>
            <pc:sldMk cId="3021669924" sldId="261"/>
            <ac:spMk id="35" creationId="{AD2F7847-6929-4569-9E6E-1369D64E1CA5}"/>
          </ac:spMkLst>
        </pc:spChg>
        <pc:spChg chg="add mod">
          <ac:chgData name="Vesela, Barbora" userId="f9059da0-79ef-429c-98b1-ceaefaa5cbc9" providerId="ADAL" clId="{BE086C38-7568-434B-8BC6-0A1F3F607804}" dt="2022-01-03T17:34:37.931" v="1821" actId="20577"/>
          <ac:spMkLst>
            <pc:docMk/>
            <pc:sldMk cId="3021669924" sldId="261"/>
            <ac:spMk id="36" creationId="{8132881E-F8E4-4106-946D-10B2275EEF97}"/>
          </ac:spMkLst>
        </pc:spChg>
        <pc:grpChg chg="add del mod">
          <ac:chgData name="Vesela, Barbora" userId="f9059da0-79ef-429c-98b1-ceaefaa5cbc9" providerId="ADAL" clId="{BE086C38-7568-434B-8BC6-0A1F3F607804}" dt="2022-01-03T17:26:10.801" v="1483" actId="165"/>
          <ac:grpSpMkLst>
            <pc:docMk/>
            <pc:sldMk cId="3021669924" sldId="261"/>
            <ac:grpSpMk id="6" creationId="{579B4D45-E061-41B1-B567-0753B815AEE6}"/>
          </ac:grpSpMkLst>
        </pc:grpChg>
        <pc:grpChg chg="add del mod">
          <ac:chgData name="Vesela, Barbora" userId="f9059da0-79ef-429c-98b1-ceaefaa5cbc9" providerId="ADAL" clId="{BE086C38-7568-434B-8BC6-0A1F3F607804}" dt="2022-01-03T17:15:06.906" v="794" actId="165"/>
          <ac:grpSpMkLst>
            <pc:docMk/>
            <pc:sldMk cId="3021669924" sldId="261"/>
            <ac:grpSpMk id="7" creationId="{0519E6D2-983A-4DC5-8B25-8DF9FA37CAC0}"/>
          </ac:grpSpMkLst>
        </pc:grpChg>
        <pc:grpChg chg="add del mod topLvl">
          <ac:chgData name="Vesela, Barbora" userId="f9059da0-79ef-429c-98b1-ceaefaa5cbc9" providerId="ADAL" clId="{BE086C38-7568-434B-8BC6-0A1F3F607804}" dt="2022-01-03T17:15:46.629" v="806" actId="165"/>
          <ac:grpSpMkLst>
            <pc:docMk/>
            <pc:sldMk cId="3021669924" sldId="261"/>
            <ac:grpSpMk id="8" creationId="{7B30462D-E481-4654-8DA9-9D5C471443F7}"/>
          </ac:grpSpMkLst>
        </pc:grpChg>
        <pc:grpChg chg="add del mod topLvl">
          <ac:chgData name="Vesela, Barbora" userId="f9059da0-79ef-429c-98b1-ceaefaa5cbc9" providerId="ADAL" clId="{BE086C38-7568-434B-8BC6-0A1F3F607804}" dt="2022-01-03T17:15:32.345" v="804" actId="165"/>
          <ac:grpSpMkLst>
            <pc:docMk/>
            <pc:sldMk cId="3021669924" sldId="261"/>
            <ac:grpSpMk id="11" creationId="{752B3947-A194-445B-AF13-FF69D5F721F6}"/>
          </ac:grpSpMkLst>
        </pc:grpChg>
        <pc:grpChg chg="add mod">
          <ac:chgData name="Vesela, Barbora" userId="f9059da0-79ef-429c-98b1-ceaefaa5cbc9" providerId="ADAL" clId="{BE086C38-7568-434B-8BC6-0A1F3F607804}" dt="2022-01-03T17:26:42.381" v="1492" actId="164"/>
          <ac:grpSpMkLst>
            <pc:docMk/>
            <pc:sldMk cId="3021669924" sldId="261"/>
            <ac:grpSpMk id="14" creationId="{66DA1371-85A9-40FD-B719-CBC4FDF83588}"/>
          </ac:grpSpMkLst>
        </pc:grpChg>
        <pc:grpChg chg="add del mod">
          <ac:chgData name="Vesela, Barbora" userId="f9059da0-79ef-429c-98b1-ceaefaa5cbc9" providerId="ADAL" clId="{BE086C38-7568-434B-8BC6-0A1F3F607804}" dt="2022-01-03T17:24:34.843" v="1404" actId="165"/>
          <ac:grpSpMkLst>
            <pc:docMk/>
            <pc:sldMk cId="3021669924" sldId="261"/>
            <ac:grpSpMk id="20" creationId="{80037664-2499-4143-9ED9-E13057D80308}"/>
          </ac:grpSpMkLst>
        </pc:grpChg>
        <pc:grpChg chg="del mod topLvl">
          <ac:chgData name="Vesela, Barbora" userId="f9059da0-79ef-429c-98b1-ceaefaa5cbc9" providerId="ADAL" clId="{BE086C38-7568-434B-8BC6-0A1F3F607804}" dt="2022-01-03T17:29:43.531" v="1540" actId="478"/>
          <ac:grpSpMkLst>
            <pc:docMk/>
            <pc:sldMk cId="3021669924" sldId="261"/>
            <ac:grpSpMk id="21" creationId="{D88B829B-2A1E-4FA9-B2D9-EF6B31A661E7}"/>
          </ac:grpSpMkLst>
        </pc:grpChg>
        <pc:grpChg chg="del mod topLvl">
          <ac:chgData name="Vesela, Barbora" userId="f9059da0-79ef-429c-98b1-ceaefaa5cbc9" providerId="ADAL" clId="{BE086C38-7568-434B-8BC6-0A1F3F607804}" dt="2022-01-03T17:31:09.782" v="1660" actId="165"/>
          <ac:grpSpMkLst>
            <pc:docMk/>
            <pc:sldMk cId="3021669924" sldId="261"/>
            <ac:grpSpMk id="22" creationId="{17CBE1F8-B7CA-4BFE-819D-CBFFAECE7290}"/>
          </ac:grpSpMkLst>
        </pc:grpChg>
        <pc:grpChg chg="add del mod">
          <ac:chgData name="Vesela, Barbora" userId="f9059da0-79ef-429c-98b1-ceaefaa5cbc9" providerId="ADAL" clId="{BE086C38-7568-434B-8BC6-0A1F3F607804}" dt="2022-01-03T17:38:02.833" v="1907" actId="478"/>
          <ac:grpSpMkLst>
            <pc:docMk/>
            <pc:sldMk cId="3021669924" sldId="261"/>
            <ac:grpSpMk id="38" creationId="{FCF88D26-DD23-43C8-8BDD-D1AF30E5C399}"/>
          </ac:grpSpMkLst>
        </pc:grpChg>
        <pc:picChg chg="del mod topLvl">
          <ac:chgData name="Vesela, Barbora" userId="f9059da0-79ef-429c-98b1-ceaefaa5cbc9" providerId="ADAL" clId="{BE086C38-7568-434B-8BC6-0A1F3F607804}" dt="2022-01-03T17:29:45.906" v="1543" actId="478"/>
          <ac:picMkLst>
            <pc:docMk/>
            <pc:sldMk cId="3021669924" sldId="261"/>
            <ac:picMk id="9" creationId="{DE9AC169-FB01-4EE6-BC5F-A748733FCC17}"/>
          </ac:picMkLst>
        </pc:picChg>
        <pc:picChg chg="del mod topLvl">
          <ac:chgData name="Vesela, Barbora" userId="f9059da0-79ef-429c-98b1-ceaefaa5cbc9" providerId="ADAL" clId="{BE086C38-7568-434B-8BC6-0A1F3F607804}" dt="2022-01-03T17:29:40.704" v="1537" actId="478"/>
          <ac:picMkLst>
            <pc:docMk/>
            <pc:sldMk cId="3021669924" sldId="261"/>
            <ac:picMk id="12" creationId="{962A8720-6960-4633-B33E-009EA07E2E87}"/>
          </ac:picMkLst>
        </pc:picChg>
        <pc:picChg chg="add del mod">
          <ac:chgData name="Vesela, Barbora" userId="f9059da0-79ef-429c-98b1-ceaefaa5cbc9" providerId="ADAL" clId="{BE086C38-7568-434B-8BC6-0A1F3F607804}" dt="2022-01-03T17:29:39.192" v="1536" actId="478"/>
          <ac:picMkLst>
            <pc:docMk/>
            <pc:sldMk cId="3021669924" sldId="261"/>
            <ac:picMk id="15" creationId="{8AC6768D-E291-41CA-A47B-34E55A2FA318}"/>
          </ac:picMkLst>
        </pc:picChg>
        <pc:picChg chg="add del mod">
          <ac:chgData name="Vesela, Barbora" userId="f9059da0-79ef-429c-98b1-ceaefaa5cbc9" providerId="ADAL" clId="{BE086C38-7568-434B-8BC6-0A1F3F607804}" dt="2022-01-03T17:29:36.536" v="1535" actId="478"/>
          <ac:picMkLst>
            <pc:docMk/>
            <pc:sldMk cId="3021669924" sldId="261"/>
            <ac:picMk id="16" creationId="{9F3CFF58-A36E-4A13-9437-377BF6CE09CF}"/>
          </ac:picMkLst>
        </pc:picChg>
        <pc:picChg chg="add del mod topLvl">
          <ac:chgData name="Vesela, Barbora" userId="f9059da0-79ef-429c-98b1-ceaefaa5cbc9" providerId="ADAL" clId="{BE086C38-7568-434B-8BC6-0A1F3F607804}" dt="2022-01-03T17:29:45.169" v="1542" actId="478"/>
          <ac:picMkLst>
            <pc:docMk/>
            <pc:sldMk cId="3021669924" sldId="261"/>
            <ac:picMk id="17" creationId="{FFA659E9-A299-4CEE-9EBF-71D5A38D463A}"/>
          </ac:picMkLst>
        </pc:picChg>
        <pc:picChg chg="add del mod topLvl">
          <ac:chgData name="Vesela, Barbora" userId="f9059da0-79ef-429c-98b1-ceaefaa5cbc9" providerId="ADAL" clId="{BE086C38-7568-434B-8BC6-0A1F3F607804}" dt="2022-01-03T17:29:42.528" v="1539" actId="478"/>
          <ac:picMkLst>
            <pc:docMk/>
            <pc:sldMk cId="3021669924" sldId="261"/>
            <ac:picMk id="18" creationId="{72A23D13-B1C2-4C80-93DA-8C3BB6FD3E6C}"/>
          </ac:picMkLst>
        </pc:picChg>
        <pc:picChg chg="del mod">
          <ac:chgData name="Vesela, Barbora" userId="f9059da0-79ef-429c-98b1-ceaefaa5cbc9" providerId="ADAL" clId="{BE086C38-7568-434B-8BC6-0A1F3F607804}" dt="2022-01-03T17:30:06.570" v="1548" actId="478"/>
          <ac:picMkLst>
            <pc:docMk/>
            <pc:sldMk cId="3021669924" sldId="261"/>
            <ac:picMk id="23" creationId="{E9ECCBE7-0621-4B98-A965-B5057C56FEC6}"/>
          </ac:picMkLst>
        </pc:picChg>
        <pc:picChg chg="del mod">
          <ac:chgData name="Vesela, Barbora" userId="f9059da0-79ef-429c-98b1-ceaefaa5cbc9" providerId="ADAL" clId="{BE086C38-7568-434B-8BC6-0A1F3F607804}" dt="2022-01-03T17:30:07.946" v="1549" actId="478"/>
          <ac:picMkLst>
            <pc:docMk/>
            <pc:sldMk cId="3021669924" sldId="261"/>
            <ac:picMk id="24" creationId="{AEBBB86C-E58C-42DE-94A8-BA32762A9823}"/>
          </ac:picMkLst>
        </pc:picChg>
        <pc:picChg chg="mod">
          <ac:chgData name="Vesela, Barbora" userId="f9059da0-79ef-429c-98b1-ceaefaa5cbc9" providerId="ADAL" clId="{BE086C38-7568-434B-8BC6-0A1F3F607804}" dt="2022-01-03T17:24:44.828" v="1405" actId="1076"/>
          <ac:picMkLst>
            <pc:docMk/>
            <pc:sldMk cId="3021669924" sldId="261"/>
            <ac:picMk id="27" creationId="{8B281A75-8992-4D4C-8F27-2323F824135B}"/>
          </ac:picMkLst>
        </pc:picChg>
        <pc:picChg chg="mod">
          <ac:chgData name="Vesela, Barbora" userId="f9059da0-79ef-429c-98b1-ceaefaa5cbc9" providerId="ADAL" clId="{BE086C38-7568-434B-8BC6-0A1F3F607804}" dt="2022-01-03T17:24:44.828" v="1405" actId="1076"/>
          <ac:picMkLst>
            <pc:docMk/>
            <pc:sldMk cId="3021669924" sldId="261"/>
            <ac:picMk id="29" creationId="{D44FC49B-0289-47D3-9A2B-266A06FE544D}"/>
          </ac:picMkLst>
        </pc:picChg>
        <pc:picChg chg="add del mod">
          <ac:chgData name="Vesela, Barbora" userId="f9059da0-79ef-429c-98b1-ceaefaa5cbc9" providerId="ADAL" clId="{BE086C38-7568-434B-8BC6-0A1F3F607804}" dt="2022-01-03T17:29:41.426" v="1538" actId="478"/>
          <ac:picMkLst>
            <pc:docMk/>
            <pc:sldMk cId="3021669924" sldId="261"/>
            <ac:picMk id="30" creationId="{CD812038-4FA9-43D6-A88A-E61A486C5536}"/>
          </ac:picMkLst>
        </pc:picChg>
        <pc:picChg chg="add del mod">
          <ac:chgData name="Vesela, Barbora" userId="f9059da0-79ef-429c-98b1-ceaefaa5cbc9" providerId="ADAL" clId="{BE086C38-7568-434B-8BC6-0A1F3F607804}" dt="2022-01-03T17:29:44.280" v="1541" actId="478"/>
          <ac:picMkLst>
            <pc:docMk/>
            <pc:sldMk cId="3021669924" sldId="261"/>
            <ac:picMk id="32" creationId="{8AC3385F-0625-4C7D-9728-07556DA46616}"/>
          </ac:picMkLst>
        </pc:picChg>
        <pc:picChg chg="add del mod">
          <ac:chgData name="Vesela, Barbora" userId="f9059da0-79ef-429c-98b1-ceaefaa5cbc9" providerId="ADAL" clId="{BE086C38-7568-434B-8BC6-0A1F3F607804}" dt="2022-01-03T17:33:05.065" v="1700" actId="478"/>
          <ac:picMkLst>
            <pc:docMk/>
            <pc:sldMk cId="3021669924" sldId="261"/>
            <ac:picMk id="34" creationId="{E0D31D24-C753-4C4F-AD3C-40179DDBE798}"/>
          </ac:picMkLst>
        </pc:picChg>
        <pc:picChg chg="mod">
          <ac:chgData name="Vesela, Barbora" userId="f9059da0-79ef-429c-98b1-ceaefaa5cbc9" providerId="ADAL" clId="{BE086C38-7568-434B-8BC6-0A1F3F607804}" dt="2022-01-03T17:37:54.903" v="1906"/>
          <ac:picMkLst>
            <pc:docMk/>
            <pc:sldMk cId="3021669924" sldId="261"/>
            <ac:picMk id="39" creationId="{32139379-C8C0-4508-8D2F-18E96FAEC3D4}"/>
          </ac:picMkLst>
        </pc:picChg>
        <pc:picChg chg="mod">
          <ac:chgData name="Vesela, Barbora" userId="f9059da0-79ef-429c-98b1-ceaefaa5cbc9" providerId="ADAL" clId="{BE086C38-7568-434B-8BC6-0A1F3F607804}" dt="2022-01-03T17:37:54.903" v="1906"/>
          <ac:picMkLst>
            <pc:docMk/>
            <pc:sldMk cId="3021669924" sldId="261"/>
            <ac:picMk id="40" creationId="{D5C71DC4-035F-467E-9862-7D54C332D6D8}"/>
          </ac:picMkLst>
        </pc:picChg>
        <pc:picChg chg="add del mod topLvl">
          <ac:chgData name="Vesela, Barbora" userId="f9059da0-79ef-429c-98b1-ceaefaa5cbc9" providerId="ADAL" clId="{BE086C38-7568-434B-8BC6-0A1F3F607804}" dt="2022-01-03T17:37:48.090" v="1905" actId="478"/>
          <ac:picMkLst>
            <pc:docMk/>
            <pc:sldMk cId="3021669924" sldId="261"/>
            <ac:picMk id="1026" creationId="{147C7B8F-4F20-4FAE-B4AE-AE96FE032590}"/>
          </ac:picMkLst>
        </pc:picChg>
        <pc:picChg chg="add del mod">
          <ac:chgData name="Vesela, Barbora" userId="f9059da0-79ef-429c-98b1-ceaefaa5cbc9" providerId="ADAL" clId="{BE086C38-7568-434B-8BC6-0A1F3F607804}" dt="2022-01-03T17:35:51.305" v="1862" actId="21"/>
          <ac:picMkLst>
            <pc:docMk/>
            <pc:sldMk cId="3021669924" sldId="261"/>
            <ac:picMk id="1028" creationId="{5FF72A14-615E-44BA-9FCA-BA13CA5B2498}"/>
          </ac:picMkLst>
        </pc:picChg>
      </pc:sldChg>
      <pc:sldChg chg="addSp delSp modSp add mod">
        <pc:chgData name="Vesela, Barbora" userId="f9059da0-79ef-429c-98b1-ceaefaa5cbc9" providerId="ADAL" clId="{BE086C38-7568-434B-8BC6-0A1F3F607804}" dt="2022-01-03T17:49:43.338" v="2108" actId="164"/>
        <pc:sldMkLst>
          <pc:docMk/>
          <pc:sldMk cId="644083276" sldId="262"/>
        </pc:sldMkLst>
        <pc:spChg chg="del">
          <ac:chgData name="Vesela, Barbora" userId="f9059da0-79ef-429c-98b1-ceaefaa5cbc9" providerId="ADAL" clId="{BE086C38-7568-434B-8BC6-0A1F3F607804}" dt="2022-01-03T17:35:53.731" v="1863" actId="478"/>
          <ac:spMkLst>
            <pc:docMk/>
            <pc:sldMk cId="644083276" sldId="262"/>
            <ac:spMk id="3" creationId="{4B60D0E6-7316-450F-8969-C697EB81CA04}"/>
          </ac:spMkLst>
        </pc:spChg>
        <pc:spChg chg="del mod">
          <ac:chgData name="Vesela, Barbora" userId="f9059da0-79ef-429c-98b1-ceaefaa5cbc9" providerId="ADAL" clId="{BE086C38-7568-434B-8BC6-0A1F3F607804}" dt="2022-01-03T17:47:35.372" v="2077" actId="478"/>
          <ac:spMkLst>
            <pc:docMk/>
            <pc:sldMk cId="644083276" sldId="262"/>
            <ac:spMk id="22" creationId="{ED9BD0FB-A1D3-4384-9BCE-23583EE75731}"/>
          </ac:spMkLst>
        </pc:spChg>
        <pc:spChg chg="add del mod topLvl">
          <ac:chgData name="Vesela, Barbora" userId="f9059da0-79ef-429c-98b1-ceaefaa5cbc9" providerId="ADAL" clId="{BE086C38-7568-434B-8BC6-0A1F3F607804}" dt="2022-01-03T17:49:31.108" v="2106" actId="478"/>
          <ac:spMkLst>
            <pc:docMk/>
            <pc:sldMk cId="644083276" sldId="262"/>
            <ac:spMk id="25" creationId="{053AFBAC-E901-4324-B34E-A310F906964A}"/>
          </ac:spMkLst>
        </pc:spChg>
        <pc:spChg chg="add mod">
          <ac:chgData name="Vesela, Barbora" userId="f9059da0-79ef-429c-98b1-ceaefaa5cbc9" providerId="ADAL" clId="{BE086C38-7568-434B-8BC6-0A1F3F607804}" dt="2022-01-03T17:49:43.338" v="2108" actId="164"/>
          <ac:spMkLst>
            <pc:docMk/>
            <pc:sldMk cId="644083276" sldId="262"/>
            <ac:spMk id="27" creationId="{110E33B6-EA9E-46DF-A87A-0380E33459A4}"/>
          </ac:spMkLst>
        </pc:spChg>
        <pc:grpChg chg="add mod">
          <ac:chgData name="Vesela, Barbora" userId="f9059da0-79ef-429c-98b1-ceaefaa5cbc9" providerId="ADAL" clId="{BE086C38-7568-434B-8BC6-0A1F3F607804}" dt="2022-01-03T17:37:41.615" v="1903" actId="1076"/>
          <ac:grpSpMkLst>
            <pc:docMk/>
            <pc:sldMk cId="644083276" sldId="262"/>
            <ac:grpSpMk id="5" creationId="{1E4CE5E7-CBC8-48DC-A7B2-83E3CDF999AD}"/>
          </ac:grpSpMkLst>
        </pc:grpChg>
        <pc:grpChg chg="add del mod">
          <ac:chgData name="Vesela, Barbora" userId="f9059da0-79ef-429c-98b1-ceaefaa5cbc9" providerId="ADAL" clId="{BE086C38-7568-434B-8BC6-0A1F3F607804}" dt="2022-01-03T17:49:31.108" v="2106" actId="478"/>
          <ac:grpSpMkLst>
            <pc:docMk/>
            <pc:sldMk cId="644083276" sldId="262"/>
            <ac:grpSpMk id="11" creationId="{49CEE89E-8EED-4D49-BD6A-D8E854E364BF}"/>
          </ac:grpSpMkLst>
        </pc:grpChg>
        <pc:grpChg chg="add del mod">
          <ac:chgData name="Vesela, Barbora" userId="f9059da0-79ef-429c-98b1-ceaefaa5cbc9" providerId="ADAL" clId="{BE086C38-7568-434B-8BC6-0A1F3F607804}" dt="2022-01-03T17:38:21.963" v="1909" actId="478"/>
          <ac:grpSpMkLst>
            <pc:docMk/>
            <pc:sldMk cId="644083276" sldId="262"/>
            <ac:grpSpMk id="12" creationId="{ADD329B8-7306-4FC3-88AE-027F2C2493FB}"/>
          </ac:grpSpMkLst>
        </pc:grpChg>
        <pc:grpChg chg="add mod topLvl">
          <ac:chgData name="Vesela, Barbora" userId="f9059da0-79ef-429c-98b1-ceaefaa5cbc9" providerId="ADAL" clId="{BE086C38-7568-434B-8BC6-0A1F3F607804}" dt="2022-01-03T17:49:43.338" v="2108" actId="164"/>
          <ac:grpSpMkLst>
            <pc:docMk/>
            <pc:sldMk cId="644083276" sldId="262"/>
            <ac:grpSpMk id="16" creationId="{72123F20-090C-4EB2-A8BD-D4A022B92F1A}"/>
          </ac:grpSpMkLst>
        </pc:grpChg>
        <pc:grpChg chg="mod">
          <ac:chgData name="Vesela, Barbora" userId="f9059da0-79ef-429c-98b1-ceaefaa5cbc9" providerId="ADAL" clId="{BE086C38-7568-434B-8BC6-0A1F3F607804}" dt="2022-01-03T17:47:39.211" v="2078" actId="1076"/>
          <ac:grpSpMkLst>
            <pc:docMk/>
            <pc:sldMk cId="644083276" sldId="262"/>
            <ac:grpSpMk id="18" creationId="{69C943C9-2FAF-4D70-A91C-E5CE62EA3DF3}"/>
          </ac:grpSpMkLst>
        </pc:grpChg>
        <pc:grpChg chg="mod">
          <ac:chgData name="Vesela, Barbora" userId="f9059da0-79ef-429c-98b1-ceaefaa5cbc9" providerId="ADAL" clId="{BE086C38-7568-434B-8BC6-0A1F3F607804}" dt="2022-01-03T17:47:39.211" v="2078" actId="1076"/>
          <ac:grpSpMkLst>
            <pc:docMk/>
            <pc:sldMk cId="644083276" sldId="262"/>
            <ac:grpSpMk id="19" creationId="{15722897-FA18-4B21-A526-F5383C5142F0}"/>
          </ac:grpSpMkLst>
        </pc:grpChg>
        <pc:grpChg chg="add mod">
          <ac:chgData name="Vesela, Barbora" userId="f9059da0-79ef-429c-98b1-ceaefaa5cbc9" providerId="ADAL" clId="{BE086C38-7568-434B-8BC6-0A1F3F607804}" dt="2022-01-03T17:49:43.338" v="2108" actId="164"/>
          <ac:grpSpMkLst>
            <pc:docMk/>
            <pc:sldMk cId="644083276" sldId="262"/>
            <ac:grpSpMk id="26" creationId="{58874D39-ADC8-499E-8249-F285D44E2A28}"/>
          </ac:grpSpMkLst>
        </pc:grpChg>
        <pc:picChg chg="add mod">
          <ac:chgData name="Vesela, Barbora" userId="f9059da0-79ef-429c-98b1-ceaefaa5cbc9" providerId="ADAL" clId="{BE086C38-7568-434B-8BC6-0A1F3F607804}" dt="2022-01-03T17:35:57.990" v="1865" actId="1076"/>
          <ac:picMkLst>
            <pc:docMk/>
            <pc:sldMk cId="644083276" sldId="262"/>
            <ac:picMk id="6" creationId="{4351F486-85C9-4656-93F0-944D6C67C896}"/>
          </ac:picMkLst>
        </pc:picChg>
        <pc:picChg chg="add mod">
          <ac:chgData name="Vesela, Barbora" userId="f9059da0-79ef-429c-98b1-ceaefaa5cbc9" providerId="ADAL" clId="{BE086C38-7568-434B-8BC6-0A1F3F607804}" dt="2022-01-03T17:36:29.188" v="1871" actId="732"/>
          <ac:picMkLst>
            <pc:docMk/>
            <pc:sldMk cId="644083276" sldId="262"/>
            <ac:picMk id="7" creationId="{FE3EAD01-FF41-4CD0-84CB-A6B1E3248710}"/>
          </ac:picMkLst>
        </pc:picChg>
        <pc:picChg chg="add mod">
          <ac:chgData name="Vesela, Barbora" userId="f9059da0-79ef-429c-98b1-ceaefaa5cbc9" providerId="ADAL" clId="{BE086C38-7568-434B-8BC6-0A1F3F607804}" dt="2022-01-03T17:37:43.796" v="1904" actId="1076"/>
          <ac:picMkLst>
            <pc:docMk/>
            <pc:sldMk cId="644083276" sldId="262"/>
            <ac:picMk id="8" creationId="{0A9BCFB6-FF10-42F6-99EB-AFDC0EA66F44}"/>
          </ac:picMkLst>
        </pc:picChg>
        <pc:picChg chg="add mod">
          <ac:chgData name="Vesela, Barbora" userId="f9059da0-79ef-429c-98b1-ceaefaa5cbc9" providerId="ADAL" clId="{BE086C38-7568-434B-8BC6-0A1F3F607804}" dt="2022-01-03T17:37:41.615" v="1903" actId="1076"/>
          <ac:picMkLst>
            <pc:docMk/>
            <pc:sldMk cId="644083276" sldId="262"/>
            <ac:picMk id="9" creationId="{54E6B954-E9FF-4A39-B95F-7FBD8713C0BF}"/>
          </ac:picMkLst>
        </pc:picChg>
        <pc:picChg chg="add mod">
          <ac:chgData name="Vesela, Barbora" userId="f9059da0-79ef-429c-98b1-ceaefaa5cbc9" providerId="ADAL" clId="{BE086C38-7568-434B-8BC6-0A1F3F607804}" dt="2022-01-03T17:37:41.615" v="1903" actId="1076"/>
          <ac:picMkLst>
            <pc:docMk/>
            <pc:sldMk cId="644083276" sldId="262"/>
            <ac:picMk id="10" creationId="{F8DA3179-5B8F-48D4-B451-444C9B7A9381}"/>
          </ac:picMkLst>
        </pc:picChg>
        <pc:picChg chg="mod">
          <ac:chgData name="Vesela, Barbora" userId="f9059da0-79ef-429c-98b1-ceaefaa5cbc9" providerId="ADAL" clId="{BE086C38-7568-434B-8BC6-0A1F3F607804}" dt="2022-01-03T17:38:20.513" v="1908"/>
          <ac:picMkLst>
            <pc:docMk/>
            <pc:sldMk cId="644083276" sldId="262"/>
            <ac:picMk id="13" creationId="{3F89213A-F52C-4D03-B8F9-45B613C32880}"/>
          </ac:picMkLst>
        </pc:picChg>
        <pc:picChg chg="mod">
          <ac:chgData name="Vesela, Barbora" userId="f9059da0-79ef-429c-98b1-ceaefaa5cbc9" providerId="ADAL" clId="{BE086C38-7568-434B-8BC6-0A1F3F607804}" dt="2022-01-03T17:38:20.513" v="1908"/>
          <ac:picMkLst>
            <pc:docMk/>
            <pc:sldMk cId="644083276" sldId="262"/>
            <ac:picMk id="14" creationId="{7C359869-4944-49C6-888C-7B27526A4295}"/>
          </ac:picMkLst>
        </pc:picChg>
        <pc:picChg chg="add mod">
          <ac:chgData name="Vesela, Barbora" userId="f9059da0-79ef-429c-98b1-ceaefaa5cbc9" providerId="ADAL" clId="{BE086C38-7568-434B-8BC6-0A1F3F607804}" dt="2022-01-03T17:41:07.843" v="1950" actId="1076"/>
          <ac:picMkLst>
            <pc:docMk/>
            <pc:sldMk cId="644083276" sldId="262"/>
            <ac:picMk id="15" creationId="{E94BA56F-C0F7-44DE-A9C6-7532FE9C82AA}"/>
          </ac:picMkLst>
        </pc:picChg>
        <pc:picChg chg="mod">
          <ac:chgData name="Vesela, Barbora" userId="f9059da0-79ef-429c-98b1-ceaefaa5cbc9" providerId="ADAL" clId="{BE086C38-7568-434B-8BC6-0A1F3F607804}" dt="2022-01-03T17:47:39.211" v="2078" actId="1076"/>
          <ac:picMkLst>
            <pc:docMk/>
            <pc:sldMk cId="644083276" sldId="262"/>
            <ac:picMk id="17" creationId="{50488EB8-577C-4DD7-AEA7-D5DC2400B1DE}"/>
          </ac:picMkLst>
        </pc:picChg>
        <pc:picChg chg="mod">
          <ac:chgData name="Vesela, Barbora" userId="f9059da0-79ef-429c-98b1-ceaefaa5cbc9" providerId="ADAL" clId="{BE086C38-7568-434B-8BC6-0A1F3F607804}" dt="2022-01-03T17:47:39.211" v="2078" actId="1076"/>
          <ac:picMkLst>
            <pc:docMk/>
            <pc:sldMk cId="644083276" sldId="262"/>
            <ac:picMk id="20" creationId="{3B2F7B4B-FA52-41E8-A57A-EC88D58B0F28}"/>
          </ac:picMkLst>
        </pc:picChg>
        <pc:picChg chg="mod">
          <ac:chgData name="Vesela, Barbora" userId="f9059da0-79ef-429c-98b1-ceaefaa5cbc9" providerId="ADAL" clId="{BE086C38-7568-434B-8BC6-0A1F3F607804}" dt="2022-01-03T17:47:39.211" v="2078" actId="1076"/>
          <ac:picMkLst>
            <pc:docMk/>
            <pc:sldMk cId="644083276" sldId="262"/>
            <ac:picMk id="21" creationId="{40104E15-FED1-48C7-BFB6-CAB4F7598AA3}"/>
          </ac:picMkLst>
        </pc:picChg>
        <pc:picChg chg="mod">
          <ac:chgData name="Vesela, Barbora" userId="f9059da0-79ef-429c-98b1-ceaefaa5cbc9" providerId="ADAL" clId="{BE086C38-7568-434B-8BC6-0A1F3F607804}" dt="2022-01-03T17:47:39.211" v="2078" actId="1076"/>
          <ac:picMkLst>
            <pc:docMk/>
            <pc:sldMk cId="644083276" sldId="262"/>
            <ac:picMk id="23" creationId="{8BB00FB8-234C-4652-87ED-6BFEC1F6DF68}"/>
          </ac:picMkLst>
        </pc:picChg>
        <pc:picChg chg="mod">
          <ac:chgData name="Vesela, Barbora" userId="f9059da0-79ef-429c-98b1-ceaefaa5cbc9" providerId="ADAL" clId="{BE086C38-7568-434B-8BC6-0A1F3F607804}" dt="2022-01-03T17:47:39.211" v="2078" actId="1076"/>
          <ac:picMkLst>
            <pc:docMk/>
            <pc:sldMk cId="644083276" sldId="262"/>
            <ac:picMk id="24" creationId="{8460C01F-654A-417F-8090-7AB009DB89E8}"/>
          </ac:picMkLst>
        </pc:picChg>
        <pc:picChg chg="del">
          <ac:chgData name="Vesela, Barbora" userId="f9059da0-79ef-429c-98b1-ceaefaa5cbc9" providerId="ADAL" clId="{BE086C38-7568-434B-8BC6-0A1F3F607804}" dt="2022-01-03T17:04:28.481" v="541" actId="478"/>
          <ac:picMkLst>
            <pc:docMk/>
            <pc:sldMk cId="644083276" sldId="262"/>
            <ac:picMk id="1026" creationId="{147C7B8F-4F20-4FAE-B4AE-AE96FE032590}"/>
          </ac:picMkLst>
        </pc:picChg>
      </pc:sldChg>
      <pc:sldChg chg="addSp delSp modSp add mod">
        <pc:chgData name="Vesela, Barbora" userId="f9059da0-79ef-429c-98b1-ceaefaa5cbc9" providerId="ADAL" clId="{BE086C38-7568-434B-8BC6-0A1F3F607804}" dt="2022-01-03T17:51:04.065" v="2123" actId="1076"/>
        <pc:sldMkLst>
          <pc:docMk/>
          <pc:sldMk cId="2973048835" sldId="263"/>
        </pc:sldMkLst>
        <pc:spChg chg="del">
          <ac:chgData name="Vesela, Barbora" userId="f9059da0-79ef-429c-98b1-ceaefaa5cbc9" providerId="ADAL" clId="{BE086C38-7568-434B-8BC6-0A1F3F607804}" dt="2022-01-03T17:38:30.115" v="1912" actId="478"/>
          <ac:spMkLst>
            <pc:docMk/>
            <pc:sldMk cId="2973048835" sldId="263"/>
            <ac:spMk id="2" creationId="{E237BC3E-2830-4916-A3AA-E61CE52D13EE}"/>
          </ac:spMkLst>
        </pc:spChg>
        <pc:spChg chg="add mod ord">
          <ac:chgData name="Vesela, Barbora" userId="f9059da0-79ef-429c-98b1-ceaefaa5cbc9" providerId="ADAL" clId="{BE086C38-7568-434B-8BC6-0A1F3F607804}" dt="2022-01-03T17:51:04.065" v="2123" actId="1076"/>
          <ac:spMkLst>
            <pc:docMk/>
            <pc:sldMk cId="2973048835" sldId="263"/>
            <ac:spMk id="47" creationId="{3BE2FFFA-55ED-4FB9-AF78-8BF8393152AF}"/>
          </ac:spMkLst>
        </pc:spChg>
        <pc:spChg chg="mod">
          <ac:chgData name="Vesela, Barbora" userId="f9059da0-79ef-429c-98b1-ceaefaa5cbc9" providerId="ADAL" clId="{BE086C38-7568-434B-8BC6-0A1F3F607804}" dt="2022-01-03T17:50:41.464" v="2122" actId="1076"/>
          <ac:spMkLst>
            <pc:docMk/>
            <pc:sldMk cId="2973048835" sldId="263"/>
            <ac:spMk id="54" creationId="{8C515F50-06C7-4D90-9E1D-9074BD8857E9}"/>
          </ac:spMkLst>
        </pc:spChg>
        <pc:spChg chg="mod">
          <ac:chgData name="Vesela, Barbora" userId="f9059da0-79ef-429c-98b1-ceaefaa5cbc9" providerId="ADAL" clId="{BE086C38-7568-434B-8BC6-0A1F3F607804}" dt="2022-01-03T17:50:34.066" v="2121" actId="1076"/>
          <ac:spMkLst>
            <pc:docMk/>
            <pc:sldMk cId="2973048835" sldId="263"/>
            <ac:spMk id="64" creationId="{136779ED-37DA-4544-8558-BAD55F10F9C1}"/>
          </ac:spMkLst>
        </pc:spChg>
        <pc:grpChg chg="add mod">
          <ac:chgData name="Vesela, Barbora" userId="f9059da0-79ef-429c-98b1-ceaefaa5cbc9" providerId="ADAL" clId="{BE086C38-7568-434B-8BC6-0A1F3F607804}" dt="2022-01-03T17:51:04.065" v="2123" actId="1076"/>
          <ac:grpSpMkLst>
            <pc:docMk/>
            <pc:sldMk cId="2973048835" sldId="263"/>
            <ac:grpSpMk id="3" creationId="{D26A7450-E7F0-43A9-BF6E-6D4D2415E7FF}"/>
          </ac:grpSpMkLst>
        </pc:grpChg>
        <pc:grpChg chg="mod">
          <ac:chgData name="Vesela, Barbora" userId="f9059da0-79ef-429c-98b1-ceaefaa5cbc9" providerId="ADAL" clId="{BE086C38-7568-434B-8BC6-0A1F3F607804}" dt="2022-01-03T17:51:04.065" v="2123" actId="1076"/>
          <ac:grpSpMkLst>
            <pc:docMk/>
            <pc:sldMk cId="2973048835" sldId="263"/>
            <ac:grpSpMk id="5" creationId="{1E4CE5E7-CBC8-48DC-A7B2-83E3CDF999AD}"/>
          </ac:grpSpMkLst>
        </pc:grpChg>
        <pc:grpChg chg="add mod">
          <ac:chgData name="Vesela, Barbora" userId="f9059da0-79ef-429c-98b1-ceaefaa5cbc9" providerId="ADAL" clId="{BE086C38-7568-434B-8BC6-0A1F3F607804}" dt="2022-01-03T17:42:45.243" v="1989" actId="1035"/>
          <ac:grpSpMkLst>
            <pc:docMk/>
            <pc:sldMk cId="2973048835" sldId="263"/>
            <ac:grpSpMk id="26" creationId="{46504898-4F82-4B02-B5DE-26BE634AC09D}"/>
          </ac:grpSpMkLst>
        </pc:grpChg>
        <pc:grpChg chg="add mod">
          <ac:chgData name="Vesela, Barbora" userId="f9059da0-79ef-429c-98b1-ceaefaa5cbc9" providerId="ADAL" clId="{BE086C38-7568-434B-8BC6-0A1F3F607804}" dt="2022-01-03T17:42:54.042" v="1994" actId="1036"/>
          <ac:grpSpMkLst>
            <pc:docMk/>
            <pc:sldMk cId="2973048835" sldId="263"/>
            <ac:grpSpMk id="29" creationId="{4DCF3239-0C45-4309-B87D-0EE8971C7C30}"/>
          </ac:grpSpMkLst>
        </pc:grpChg>
        <pc:grpChg chg="add del mod">
          <ac:chgData name="Vesela, Barbora" userId="f9059da0-79ef-429c-98b1-ceaefaa5cbc9" providerId="ADAL" clId="{BE086C38-7568-434B-8BC6-0A1F3F607804}" dt="2022-01-03T17:49:52.443" v="2112" actId="478"/>
          <ac:grpSpMkLst>
            <pc:docMk/>
            <pc:sldMk cId="2973048835" sldId="263"/>
            <ac:grpSpMk id="32" creationId="{F67D248A-5C92-4CB3-836F-A3958B94B957}"/>
          </ac:grpSpMkLst>
        </pc:grpChg>
        <pc:grpChg chg="add del mod">
          <ac:chgData name="Vesela, Barbora" userId="f9059da0-79ef-429c-98b1-ceaefaa5cbc9" providerId="ADAL" clId="{BE086C38-7568-434B-8BC6-0A1F3F607804}" dt="2022-01-03T17:48:26.435" v="2088" actId="478"/>
          <ac:grpSpMkLst>
            <pc:docMk/>
            <pc:sldMk cId="2973048835" sldId="263"/>
            <ac:grpSpMk id="35" creationId="{1CDF30AA-6521-4356-98DE-B4860C37F0B3}"/>
          </ac:grpSpMkLst>
        </pc:grpChg>
        <pc:grpChg chg="add del mod">
          <ac:chgData name="Vesela, Barbora" userId="f9059da0-79ef-429c-98b1-ceaefaa5cbc9" providerId="ADAL" clId="{BE086C38-7568-434B-8BC6-0A1F3F607804}" dt="2022-01-03T17:48:29.613" v="2090" actId="478"/>
          <ac:grpSpMkLst>
            <pc:docMk/>
            <pc:sldMk cId="2973048835" sldId="263"/>
            <ac:grpSpMk id="38" creationId="{E0C2E178-08B6-4104-B46D-2F84889C59AA}"/>
          </ac:grpSpMkLst>
        </pc:grpChg>
        <pc:grpChg chg="add mod">
          <ac:chgData name="Vesela, Barbora" userId="f9059da0-79ef-429c-98b1-ceaefaa5cbc9" providerId="ADAL" clId="{BE086C38-7568-434B-8BC6-0A1F3F607804}" dt="2022-01-03T17:43:27.627" v="2007" actId="1035"/>
          <ac:grpSpMkLst>
            <pc:docMk/>
            <pc:sldMk cId="2973048835" sldId="263"/>
            <ac:grpSpMk id="41" creationId="{8B85487C-796E-4BA0-B244-DC4EAC1BB5A4}"/>
          </ac:grpSpMkLst>
        </pc:grpChg>
        <pc:grpChg chg="add mod">
          <ac:chgData name="Vesela, Barbora" userId="f9059da0-79ef-429c-98b1-ceaefaa5cbc9" providerId="ADAL" clId="{BE086C38-7568-434B-8BC6-0A1F3F607804}" dt="2022-01-03T17:43:38.455" v="2017" actId="1037"/>
          <ac:grpSpMkLst>
            <pc:docMk/>
            <pc:sldMk cId="2973048835" sldId="263"/>
            <ac:grpSpMk id="44" creationId="{295C1F3B-D415-42B0-ADD6-75CF5CA330A6}"/>
          </ac:grpSpMkLst>
        </pc:grpChg>
        <pc:grpChg chg="add mod">
          <ac:chgData name="Vesela, Barbora" userId="f9059da0-79ef-429c-98b1-ceaefaa5cbc9" providerId="ADAL" clId="{BE086C38-7568-434B-8BC6-0A1F3F607804}" dt="2022-01-03T17:51:04.065" v="2123" actId="1076"/>
          <ac:grpSpMkLst>
            <pc:docMk/>
            <pc:sldMk cId="2973048835" sldId="263"/>
            <ac:grpSpMk id="51" creationId="{3087CFEC-33A8-46F4-8E1E-CF6D28E33266}"/>
          </ac:grpSpMkLst>
        </pc:grpChg>
        <pc:grpChg chg="add mod">
          <ac:chgData name="Vesela, Barbora" userId="f9059da0-79ef-429c-98b1-ceaefaa5cbc9" providerId="ADAL" clId="{BE086C38-7568-434B-8BC6-0A1F3F607804}" dt="2022-01-03T17:50:41.464" v="2122" actId="1076"/>
          <ac:grpSpMkLst>
            <pc:docMk/>
            <pc:sldMk cId="2973048835" sldId="263"/>
            <ac:grpSpMk id="52" creationId="{3870889F-0559-449B-AED4-62D293C8238B}"/>
          </ac:grpSpMkLst>
        </pc:grpChg>
        <pc:grpChg chg="mod">
          <ac:chgData name="Vesela, Barbora" userId="f9059da0-79ef-429c-98b1-ceaefaa5cbc9" providerId="ADAL" clId="{BE086C38-7568-434B-8BC6-0A1F3F607804}" dt="2022-01-03T17:50:41.464" v="2122" actId="1076"/>
          <ac:grpSpMkLst>
            <pc:docMk/>
            <pc:sldMk cId="2973048835" sldId="263"/>
            <ac:grpSpMk id="53" creationId="{284682EE-AC67-49B8-8757-66EDAC1FCCE3}"/>
          </ac:grpSpMkLst>
        </pc:grpChg>
        <pc:grpChg chg="mod">
          <ac:chgData name="Vesela, Barbora" userId="f9059da0-79ef-429c-98b1-ceaefaa5cbc9" providerId="ADAL" clId="{BE086C38-7568-434B-8BC6-0A1F3F607804}" dt="2022-01-03T17:50:41.464" v="2122" actId="1076"/>
          <ac:grpSpMkLst>
            <pc:docMk/>
            <pc:sldMk cId="2973048835" sldId="263"/>
            <ac:grpSpMk id="56" creationId="{7844F05D-963F-4370-9F27-750583D4AE5F}"/>
          </ac:grpSpMkLst>
        </pc:grpChg>
        <pc:grpChg chg="mod">
          <ac:chgData name="Vesela, Barbora" userId="f9059da0-79ef-429c-98b1-ceaefaa5cbc9" providerId="ADAL" clId="{BE086C38-7568-434B-8BC6-0A1F3F607804}" dt="2022-01-03T17:50:41.464" v="2122" actId="1076"/>
          <ac:grpSpMkLst>
            <pc:docMk/>
            <pc:sldMk cId="2973048835" sldId="263"/>
            <ac:grpSpMk id="57" creationId="{4498D074-9209-4418-B722-1DF18CE27053}"/>
          </ac:grpSpMkLst>
        </pc:grpChg>
        <pc:grpChg chg="add mod">
          <ac:chgData name="Vesela, Barbora" userId="f9059da0-79ef-429c-98b1-ceaefaa5cbc9" providerId="ADAL" clId="{BE086C38-7568-434B-8BC6-0A1F3F607804}" dt="2022-01-03T17:50:34.066" v="2121" actId="1076"/>
          <ac:grpSpMkLst>
            <pc:docMk/>
            <pc:sldMk cId="2973048835" sldId="263"/>
            <ac:grpSpMk id="62" creationId="{C2FBF6BB-0C13-47B2-9D43-157E6BC5B0DE}"/>
          </ac:grpSpMkLst>
        </pc:grpChg>
        <pc:grpChg chg="mod">
          <ac:chgData name="Vesela, Barbora" userId="f9059da0-79ef-429c-98b1-ceaefaa5cbc9" providerId="ADAL" clId="{BE086C38-7568-434B-8BC6-0A1F3F607804}" dt="2022-01-03T17:50:34.066" v="2121" actId="1076"/>
          <ac:grpSpMkLst>
            <pc:docMk/>
            <pc:sldMk cId="2973048835" sldId="263"/>
            <ac:grpSpMk id="63" creationId="{CB217BDF-64BF-43D3-A2F7-B557A486FAA7}"/>
          </ac:grpSpMkLst>
        </pc:grpChg>
        <pc:grpChg chg="mod">
          <ac:chgData name="Vesela, Barbora" userId="f9059da0-79ef-429c-98b1-ceaefaa5cbc9" providerId="ADAL" clId="{BE086C38-7568-434B-8BC6-0A1F3F607804}" dt="2022-01-03T17:50:34.066" v="2121" actId="1076"/>
          <ac:grpSpMkLst>
            <pc:docMk/>
            <pc:sldMk cId="2973048835" sldId="263"/>
            <ac:grpSpMk id="66" creationId="{34827E1B-198B-4957-8E90-F3F6D9256375}"/>
          </ac:grpSpMkLst>
        </pc:grpChg>
        <pc:grpChg chg="mod">
          <ac:chgData name="Vesela, Barbora" userId="f9059da0-79ef-429c-98b1-ceaefaa5cbc9" providerId="ADAL" clId="{BE086C38-7568-434B-8BC6-0A1F3F607804}" dt="2022-01-03T17:50:34.066" v="2121" actId="1076"/>
          <ac:grpSpMkLst>
            <pc:docMk/>
            <pc:sldMk cId="2973048835" sldId="263"/>
            <ac:grpSpMk id="67" creationId="{116F4537-E54C-4097-8D47-5B2A665A670D}"/>
          </ac:grpSpMkLst>
        </pc:grpChg>
        <pc:picChg chg="del mod">
          <ac:chgData name="Vesela, Barbora" userId="f9059da0-79ef-429c-98b1-ceaefaa5cbc9" providerId="ADAL" clId="{BE086C38-7568-434B-8BC6-0A1F3F607804}" dt="2022-01-03T17:38:34.786" v="1914" actId="478"/>
          <ac:picMkLst>
            <pc:docMk/>
            <pc:sldMk cId="2973048835" sldId="263"/>
            <ac:picMk id="6" creationId="{4351F486-85C9-4656-93F0-944D6C67C896}"/>
          </ac:picMkLst>
        </pc:picChg>
        <pc:picChg chg="mod">
          <ac:chgData name="Vesela, Barbora" userId="f9059da0-79ef-429c-98b1-ceaefaa5cbc9" providerId="ADAL" clId="{BE086C38-7568-434B-8BC6-0A1F3F607804}" dt="2022-01-03T17:39:14.219" v="1932" actId="1076"/>
          <ac:picMkLst>
            <pc:docMk/>
            <pc:sldMk cId="2973048835" sldId="263"/>
            <ac:picMk id="7" creationId="{FE3EAD01-FF41-4CD0-84CB-A6B1E3248710}"/>
          </ac:picMkLst>
        </pc:picChg>
        <pc:picChg chg="mod">
          <ac:chgData name="Vesela, Barbora" userId="f9059da0-79ef-429c-98b1-ceaefaa5cbc9" providerId="ADAL" clId="{BE086C38-7568-434B-8BC6-0A1F3F607804}" dt="2022-01-03T17:38:48.740" v="1922" actId="1076"/>
          <ac:picMkLst>
            <pc:docMk/>
            <pc:sldMk cId="2973048835" sldId="263"/>
            <ac:picMk id="8" creationId="{0A9BCFB6-FF10-42F6-99EB-AFDC0EA66F44}"/>
          </ac:picMkLst>
        </pc:picChg>
        <pc:picChg chg="mod">
          <ac:chgData name="Vesela, Barbora" userId="f9059da0-79ef-429c-98b1-ceaefaa5cbc9" providerId="ADAL" clId="{BE086C38-7568-434B-8BC6-0A1F3F607804}" dt="2022-01-03T17:51:04.065" v="2123" actId="1076"/>
          <ac:picMkLst>
            <pc:docMk/>
            <pc:sldMk cId="2973048835" sldId="263"/>
            <ac:picMk id="9" creationId="{54E6B954-E9FF-4A39-B95F-7FBD8713C0BF}"/>
          </ac:picMkLst>
        </pc:picChg>
        <pc:picChg chg="mod">
          <ac:chgData name="Vesela, Barbora" userId="f9059da0-79ef-429c-98b1-ceaefaa5cbc9" providerId="ADAL" clId="{BE086C38-7568-434B-8BC6-0A1F3F607804}" dt="2022-01-03T17:51:04.065" v="2123" actId="1076"/>
          <ac:picMkLst>
            <pc:docMk/>
            <pc:sldMk cId="2973048835" sldId="263"/>
            <ac:picMk id="10" creationId="{F8DA3179-5B8F-48D4-B451-444C9B7A9381}"/>
          </ac:picMkLst>
        </pc:picChg>
        <pc:picChg chg="add mod">
          <ac:chgData name="Vesela, Barbora" userId="f9059da0-79ef-429c-98b1-ceaefaa5cbc9" providerId="ADAL" clId="{BE086C38-7568-434B-8BC6-0A1F3F607804}" dt="2022-01-03T17:39:23.851" v="1934" actId="1076"/>
          <ac:picMkLst>
            <pc:docMk/>
            <pc:sldMk cId="2973048835" sldId="263"/>
            <ac:picMk id="11" creationId="{6AB7A27B-52F7-4EEE-B642-A93977D8A3A3}"/>
          </ac:picMkLst>
        </pc:picChg>
        <pc:picChg chg="add del mod">
          <ac:chgData name="Vesela, Barbora" userId="f9059da0-79ef-429c-98b1-ceaefaa5cbc9" providerId="ADAL" clId="{BE086C38-7568-434B-8BC6-0A1F3F607804}" dt="2022-01-03T17:49:50.371" v="2109" actId="478"/>
          <ac:picMkLst>
            <pc:docMk/>
            <pc:sldMk cId="2973048835" sldId="263"/>
            <ac:picMk id="12" creationId="{57F93082-7F37-4F0D-8542-062324768CD6}"/>
          </ac:picMkLst>
        </pc:picChg>
        <pc:picChg chg="add del mod">
          <ac:chgData name="Vesela, Barbora" userId="f9059da0-79ef-429c-98b1-ceaefaa5cbc9" providerId="ADAL" clId="{BE086C38-7568-434B-8BC6-0A1F3F607804}" dt="2022-01-03T17:48:15.490" v="2084" actId="478"/>
          <ac:picMkLst>
            <pc:docMk/>
            <pc:sldMk cId="2973048835" sldId="263"/>
            <ac:picMk id="13" creationId="{0F1CC5BE-2351-4A4F-9AC8-7F1F40EBAA00}"/>
          </ac:picMkLst>
        </pc:picChg>
        <pc:picChg chg="add mod">
          <ac:chgData name="Vesela, Barbora" userId="f9059da0-79ef-429c-98b1-ceaefaa5cbc9" providerId="ADAL" clId="{BE086C38-7568-434B-8BC6-0A1F3F607804}" dt="2022-01-03T17:51:04.065" v="2123" actId="1076"/>
          <ac:picMkLst>
            <pc:docMk/>
            <pc:sldMk cId="2973048835" sldId="263"/>
            <ac:picMk id="14" creationId="{BB906D21-D1A9-4314-972F-DC5525DC3F8C}"/>
          </ac:picMkLst>
        </pc:picChg>
        <pc:picChg chg="add mod">
          <ac:chgData name="Vesela, Barbora" userId="f9059da0-79ef-429c-98b1-ceaefaa5cbc9" providerId="ADAL" clId="{BE086C38-7568-434B-8BC6-0A1F3F607804}" dt="2022-01-03T17:40:14.805" v="1940" actId="1076"/>
          <ac:picMkLst>
            <pc:docMk/>
            <pc:sldMk cId="2973048835" sldId="263"/>
            <ac:picMk id="15" creationId="{A9C05FCF-641D-487F-A5BB-F8A004AE1164}"/>
          </ac:picMkLst>
        </pc:picChg>
        <pc:picChg chg="add mod">
          <ac:chgData name="Vesela, Barbora" userId="f9059da0-79ef-429c-98b1-ceaefaa5cbc9" providerId="ADAL" clId="{BE086C38-7568-434B-8BC6-0A1F3F607804}" dt="2022-01-03T17:40:33.081" v="1944" actId="1076"/>
          <ac:picMkLst>
            <pc:docMk/>
            <pc:sldMk cId="2973048835" sldId="263"/>
            <ac:picMk id="16" creationId="{9AC17F3B-6811-4432-B80E-E71A3575D1DE}"/>
          </ac:picMkLst>
        </pc:picChg>
        <pc:picChg chg="add mod">
          <ac:chgData name="Vesela, Barbora" userId="f9059da0-79ef-429c-98b1-ceaefaa5cbc9" providerId="ADAL" clId="{BE086C38-7568-434B-8BC6-0A1F3F607804}" dt="2022-01-03T17:40:34.704" v="1945" actId="1076"/>
          <ac:picMkLst>
            <pc:docMk/>
            <pc:sldMk cId="2973048835" sldId="263"/>
            <ac:picMk id="17" creationId="{FF147CC8-B544-45FA-8770-651B75DFEE7D}"/>
          </ac:picMkLst>
        </pc:picChg>
        <pc:picChg chg="add mod">
          <ac:chgData name="Vesela, Barbora" userId="f9059da0-79ef-429c-98b1-ceaefaa5cbc9" providerId="ADAL" clId="{BE086C38-7568-434B-8BC6-0A1F3F607804}" dt="2022-01-03T17:51:04.065" v="2123" actId="1076"/>
          <ac:picMkLst>
            <pc:docMk/>
            <pc:sldMk cId="2973048835" sldId="263"/>
            <ac:picMk id="18" creationId="{B97059AC-16A5-4ADC-A4F4-1D48A73308D6}"/>
          </ac:picMkLst>
        </pc:picChg>
        <pc:picChg chg="add mod">
          <ac:chgData name="Vesela, Barbora" userId="f9059da0-79ef-429c-98b1-ceaefaa5cbc9" providerId="ADAL" clId="{BE086C38-7568-434B-8BC6-0A1F3F607804}" dt="2022-01-03T17:41:27.539" v="1957" actId="1038"/>
          <ac:picMkLst>
            <pc:docMk/>
            <pc:sldMk cId="2973048835" sldId="263"/>
            <ac:picMk id="19" creationId="{F1C1B345-013D-407D-A4ED-CC84D82423F9}"/>
          </ac:picMkLst>
        </pc:picChg>
        <pc:picChg chg="add mod">
          <ac:chgData name="Vesela, Barbora" userId="f9059da0-79ef-429c-98b1-ceaefaa5cbc9" providerId="ADAL" clId="{BE086C38-7568-434B-8BC6-0A1F3F607804}" dt="2022-01-03T17:41:39.033" v="1966" actId="1036"/>
          <ac:picMkLst>
            <pc:docMk/>
            <pc:sldMk cId="2973048835" sldId="263"/>
            <ac:picMk id="20" creationId="{E9DD3A31-E1F8-49B0-ADF8-BE650F7145EB}"/>
          </ac:picMkLst>
        </pc:picChg>
        <pc:picChg chg="add del mod">
          <ac:chgData name="Vesela, Barbora" userId="f9059da0-79ef-429c-98b1-ceaefaa5cbc9" providerId="ADAL" clId="{BE086C38-7568-434B-8BC6-0A1F3F607804}" dt="2022-01-03T17:49:51.489" v="2110" actId="478"/>
          <ac:picMkLst>
            <pc:docMk/>
            <pc:sldMk cId="2973048835" sldId="263"/>
            <ac:picMk id="21" creationId="{621AE92E-940F-41E2-B091-F908D045F34E}"/>
          </ac:picMkLst>
        </pc:picChg>
        <pc:picChg chg="add del mod">
          <ac:chgData name="Vesela, Barbora" userId="f9059da0-79ef-429c-98b1-ceaefaa5cbc9" providerId="ADAL" clId="{BE086C38-7568-434B-8BC6-0A1F3F607804}" dt="2022-01-03T17:48:35.058" v="2092" actId="478"/>
          <ac:picMkLst>
            <pc:docMk/>
            <pc:sldMk cId="2973048835" sldId="263"/>
            <ac:picMk id="22" creationId="{CA2F2669-74F2-45DE-A486-3CFBBDE65CE6}"/>
          </ac:picMkLst>
        </pc:picChg>
        <pc:picChg chg="add mod">
          <ac:chgData name="Vesela, Barbora" userId="f9059da0-79ef-429c-98b1-ceaefaa5cbc9" providerId="ADAL" clId="{BE086C38-7568-434B-8BC6-0A1F3F607804}" dt="2022-01-03T17:42:03.179" v="1978" actId="1035"/>
          <ac:picMkLst>
            <pc:docMk/>
            <pc:sldMk cId="2973048835" sldId="263"/>
            <ac:picMk id="23" creationId="{A0789B62-0927-4300-8BB9-98E25F6701D5}"/>
          </ac:picMkLst>
        </pc:picChg>
        <pc:picChg chg="add mod">
          <ac:chgData name="Vesela, Barbora" userId="f9059da0-79ef-429c-98b1-ceaefaa5cbc9" providerId="ADAL" clId="{BE086C38-7568-434B-8BC6-0A1F3F607804}" dt="2022-01-03T17:42:07.545" v="1980" actId="1076"/>
          <ac:picMkLst>
            <pc:docMk/>
            <pc:sldMk cId="2973048835" sldId="263"/>
            <ac:picMk id="24" creationId="{02BEC500-6D14-4CD5-96BD-04148563B938}"/>
          </ac:picMkLst>
        </pc:picChg>
        <pc:picChg chg="add mod">
          <ac:chgData name="Vesela, Barbora" userId="f9059da0-79ef-429c-98b1-ceaefaa5cbc9" providerId="ADAL" clId="{BE086C38-7568-434B-8BC6-0A1F3F607804}" dt="2022-01-03T17:42:11.945" v="1982" actId="1076"/>
          <ac:picMkLst>
            <pc:docMk/>
            <pc:sldMk cId="2973048835" sldId="263"/>
            <ac:picMk id="25" creationId="{2B37A552-ADFF-4B05-BEF9-9046D169A0F0}"/>
          </ac:picMkLst>
        </pc:picChg>
        <pc:picChg chg="mod">
          <ac:chgData name="Vesela, Barbora" userId="f9059da0-79ef-429c-98b1-ceaefaa5cbc9" providerId="ADAL" clId="{BE086C38-7568-434B-8BC6-0A1F3F607804}" dt="2022-01-03T17:42:45.243" v="1989" actId="1035"/>
          <ac:picMkLst>
            <pc:docMk/>
            <pc:sldMk cId="2973048835" sldId="263"/>
            <ac:picMk id="27" creationId="{4A09B470-FAB5-4BB2-B119-CFD8B91C51EB}"/>
          </ac:picMkLst>
        </pc:picChg>
        <pc:picChg chg="mod">
          <ac:chgData name="Vesela, Barbora" userId="f9059da0-79ef-429c-98b1-ceaefaa5cbc9" providerId="ADAL" clId="{BE086C38-7568-434B-8BC6-0A1F3F607804}" dt="2022-01-03T17:42:45.243" v="1989" actId="1035"/>
          <ac:picMkLst>
            <pc:docMk/>
            <pc:sldMk cId="2973048835" sldId="263"/>
            <ac:picMk id="28" creationId="{541D95F7-53EE-4BB4-99DB-BF00ACBE8E0B}"/>
          </ac:picMkLst>
        </pc:picChg>
        <pc:picChg chg="mod">
          <ac:chgData name="Vesela, Barbora" userId="f9059da0-79ef-429c-98b1-ceaefaa5cbc9" providerId="ADAL" clId="{BE086C38-7568-434B-8BC6-0A1F3F607804}" dt="2022-01-03T17:42:54.042" v="1994" actId="1036"/>
          <ac:picMkLst>
            <pc:docMk/>
            <pc:sldMk cId="2973048835" sldId="263"/>
            <ac:picMk id="30" creationId="{43C0A3A2-4893-4942-9530-EFB6DA6E1E98}"/>
          </ac:picMkLst>
        </pc:picChg>
        <pc:picChg chg="mod">
          <ac:chgData name="Vesela, Barbora" userId="f9059da0-79ef-429c-98b1-ceaefaa5cbc9" providerId="ADAL" clId="{BE086C38-7568-434B-8BC6-0A1F3F607804}" dt="2022-01-03T17:42:54.042" v="1994" actId="1036"/>
          <ac:picMkLst>
            <pc:docMk/>
            <pc:sldMk cId="2973048835" sldId="263"/>
            <ac:picMk id="31" creationId="{92D8C950-5A8F-46C6-8D4D-1739EDBEC0D1}"/>
          </ac:picMkLst>
        </pc:picChg>
        <pc:picChg chg="mod">
          <ac:chgData name="Vesela, Barbora" userId="f9059da0-79ef-429c-98b1-ceaefaa5cbc9" providerId="ADAL" clId="{BE086C38-7568-434B-8BC6-0A1F3F607804}" dt="2022-01-03T17:49:52.060" v="2111" actId="1076"/>
          <ac:picMkLst>
            <pc:docMk/>
            <pc:sldMk cId="2973048835" sldId="263"/>
            <ac:picMk id="33" creationId="{20A8CFCD-3DDC-4D4F-9BB7-CCABE60CAC16}"/>
          </ac:picMkLst>
        </pc:picChg>
        <pc:picChg chg="mod">
          <ac:chgData name="Vesela, Barbora" userId="f9059da0-79ef-429c-98b1-ceaefaa5cbc9" providerId="ADAL" clId="{BE086C38-7568-434B-8BC6-0A1F3F607804}" dt="2022-01-03T17:49:52.060" v="2111" actId="1076"/>
          <ac:picMkLst>
            <pc:docMk/>
            <pc:sldMk cId="2973048835" sldId="263"/>
            <ac:picMk id="34" creationId="{28818BB1-0473-4209-8F85-EAECC3732E2C}"/>
          </ac:picMkLst>
        </pc:picChg>
        <pc:picChg chg="mod">
          <ac:chgData name="Vesela, Barbora" userId="f9059da0-79ef-429c-98b1-ceaefaa5cbc9" providerId="ADAL" clId="{BE086C38-7568-434B-8BC6-0A1F3F607804}" dt="2022-01-03T17:43:11.810" v="1999" actId="1076"/>
          <ac:picMkLst>
            <pc:docMk/>
            <pc:sldMk cId="2973048835" sldId="263"/>
            <ac:picMk id="36" creationId="{75B8350C-AE8A-4A5D-9369-5E00C55FAA82}"/>
          </ac:picMkLst>
        </pc:picChg>
        <pc:picChg chg="mod">
          <ac:chgData name="Vesela, Barbora" userId="f9059da0-79ef-429c-98b1-ceaefaa5cbc9" providerId="ADAL" clId="{BE086C38-7568-434B-8BC6-0A1F3F607804}" dt="2022-01-03T17:43:11.810" v="1999" actId="1076"/>
          <ac:picMkLst>
            <pc:docMk/>
            <pc:sldMk cId="2973048835" sldId="263"/>
            <ac:picMk id="37" creationId="{33667999-C0F2-4C7A-8ED3-EA2ECAB7438C}"/>
          </ac:picMkLst>
        </pc:picChg>
        <pc:picChg chg="mod">
          <ac:chgData name="Vesela, Barbora" userId="f9059da0-79ef-429c-98b1-ceaefaa5cbc9" providerId="ADAL" clId="{BE086C38-7568-434B-8BC6-0A1F3F607804}" dt="2022-01-03T17:43:20.973" v="2002" actId="1035"/>
          <ac:picMkLst>
            <pc:docMk/>
            <pc:sldMk cId="2973048835" sldId="263"/>
            <ac:picMk id="39" creationId="{6C479E3E-9263-4C9C-B6E1-AA104A099164}"/>
          </ac:picMkLst>
        </pc:picChg>
        <pc:picChg chg="mod">
          <ac:chgData name="Vesela, Barbora" userId="f9059da0-79ef-429c-98b1-ceaefaa5cbc9" providerId="ADAL" clId="{BE086C38-7568-434B-8BC6-0A1F3F607804}" dt="2022-01-03T17:43:20.973" v="2002" actId="1035"/>
          <ac:picMkLst>
            <pc:docMk/>
            <pc:sldMk cId="2973048835" sldId="263"/>
            <ac:picMk id="40" creationId="{B06AB402-D747-4510-BD05-C92157C952F4}"/>
          </ac:picMkLst>
        </pc:picChg>
        <pc:picChg chg="mod">
          <ac:chgData name="Vesela, Barbora" userId="f9059da0-79ef-429c-98b1-ceaefaa5cbc9" providerId="ADAL" clId="{BE086C38-7568-434B-8BC6-0A1F3F607804}" dt="2022-01-03T17:43:27.627" v="2007" actId="1035"/>
          <ac:picMkLst>
            <pc:docMk/>
            <pc:sldMk cId="2973048835" sldId="263"/>
            <ac:picMk id="42" creationId="{F7719DB3-A6C7-49BE-9928-1EFADA5D5D8C}"/>
          </ac:picMkLst>
        </pc:picChg>
        <pc:picChg chg="mod">
          <ac:chgData name="Vesela, Barbora" userId="f9059da0-79ef-429c-98b1-ceaefaa5cbc9" providerId="ADAL" clId="{BE086C38-7568-434B-8BC6-0A1F3F607804}" dt="2022-01-03T17:43:27.627" v="2007" actId="1035"/>
          <ac:picMkLst>
            <pc:docMk/>
            <pc:sldMk cId="2973048835" sldId="263"/>
            <ac:picMk id="43" creationId="{46E57CEC-E467-4668-B4F5-FB1778FE0189}"/>
          </ac:picMkLst>
        </pc:picChg>
        <pc:picChg chg="mod">
          <ac:chgData name="Vesela, Barbora" userId="f9059da0-79ef-429c-98b1-ceaefaa5cbc9" providerId="ADAL" clId="{BE086C38-7568-434B-8BC6-0A1F3F607804}" dt="2022-01-03T17:43:38.455" v="2017" actId="1037"/>
          <ac:picMkLst>
            <pc:docMk/>
            <pc:sldMk cId="2973048835" sldId="263"/>
            <ac:picMk id="45" creationId="{329343BC-2747-4FD6-A3CE-A41B0CC4B147}"/>
          </ac:picMkLst>
        </pc:picChg>
        <pc:picChg chg="mod">
          <ac:chgData name="Vesela, Barbora" userId="f9059da0-79ef-429c-98b1-ceaefaa5cbc9" providerId="ADAL" clId="{BE086C38-7568-434B-8BC6-0A1F3F607804}" dt="2022-01-03T17:43:38.455" v="2017" actId="1037"/>
          <ac:picMkLst>
            <pc:docMk/>
            <pc:sldMk cId="2973048835" sldId="263"/>
            <ac:picMk id="46" creationId="{4C76897E-8C1D-4180-ACF9-23F4F7F9ABE9}"/>
          </ac:picMkLst>
        </pc:picChg>
        <pc:picChg chg="add mod">
          <ac:chgData name="Vesela, Barbora" userId="f9059da0-79ef-429c-98b1-ceaefaa5cbc9" providerId="ADAL" clId="{BE086C38-7568-434B-8BC6-0A1F3F607804}" dt="2022-01-03T17:44:45.241" v="2035" actId="1076"/>
          <ac:picMkLst>
            <pc:docMk/>
            <pc:sldMk cId="2973048835" sldId="263"/>
            <ac:picMk id="48" creationId="{7E312A3F-3E1C-4DFA-AD38-9D0904480C01}"/>
          </ac:picMkLst>
        </pc:picChg>
        <pc:picChg chg="add del mod">
          <ac:chgData name="Vesela, Barbora" userId="f9059da0-79ef-429c-98b1-ceaefaa5cbc9" providerId="ADAL" clId="{BE086C38-7568-434B-8BC6-0A1F3F607804}" dt="2022-01-03T17:44:41.435" v="2033" actId="478"/>
          <ac:picMkLst>
            <pc:docMk/>
            <pc:sldMk cId="2973048835" sldId="263"/>
            <ac:picMk id="49" creationId="{4837FB31-40B1-41DE-BE84-31267D6901C5}"/>
          </ac:picMkLst>
        </pc:picChg>
        <pc:picChg chg="add mod">
          <ac:chgData name="Vesela, Barbora" userId="f9059da0-79ef-429c-98b1-ceaefaa5cbc9" providerId="ADAL" clId="{BE086C38-7568-434B-8BC6-0A1F3F607804}" dt="2022-01-03T17:51:04.065" v="2123" actId="1076"/>
          <ac:picMkLst>
            <pc:docMk/>
            <pc:sldMk cId="2973048835" sldId="263"/>
            <ac:picMk id="50" creationId="{1066B385-7D37-450D-AF7B-A56CDC1C460E}"/>
          </ac:picMkLst>
        </pc:picChg>
        <pc:picChg chg="mod">
          <ac:chgData name="Vesela, Barbora" userId="f9059da0-79ef-429c-98b1-ceaefaa5cbc9" providerId="ADAL" clId="{BE086C38-7568-434B-8BC6-0A1F3F607804}" dt="2022-01-03T17:50:41.464" v="2122" actId="1076"/>
          <ac:picMkLst>
            <pc:docMk/>
            <pc:sldMk cId="2973048835" sldId="263"/>
            <ac:picMk id="55" creationId="{AD3666C8-5288-4418-A625-E9F4A5222856}"/>
          </ac:picMkLst>
        </pc:picChg>
        <pc:picChg chg="mod">
          <ac:chgData name="Vesela, Barbora" userId="f9059da0-79ef-429c-98b1-ceaefaa5cbc9" providerId="ADAL" clId="{BE086C38-7568-434B-8BC6-0A1F3F607804}" dt="2022-01-03T17:50:41.464" v="2122" actId="1076"/>
          <ac:picMkLst>
            <pc:docMk/>
            <pc:sldMk cId="2973048835" sldId="263"/>
            <ac:picMk id="58" creationId="{ABA5FF6E-0CD8-4441-AAC7-C5F6C4669374}"/>
          </ac:picMkLst>
        </pc:picChg>
        <pc:picChg chg="mod">
          <ac:chgData name="Vesela, Barbora" userId="f9059da0-79ef-429c-98b1-ceaefaa5cbc9" providerId="ADAL" clId="{BE086C38-7568-434B-8BC6-0A1F3F607804}" dt="2022-01-03T17:50:41.464" v="2122" actId="1076"/>
          <ac:picMkLst>
            <pc:docMk/>
            <pc:sldMk cId="2973048835" sldId="263"/>
            <ac:picMk id="59" creationId="{6DA85E2E-B3A1-4ECA-B520-EB7380E2A312}"/>
          </ac:picMkLst>
        </pc:picChg>
        <pc:picChg chg="mod">
          <ac:chgData name="Vesela, Barbora" userId="f9059da0-79ef-429c-98b1-ceaefaa5cbc9" providerId="ADAL" clId="{BE086C38-7568-434B-8BC6-0A1F3F607804}" dt="2022-01-03T17:50:41.464" v="2122" actId="1076"/>
          <ac:picMkLst>
            <pc:docMk/>
            <pc:sldMk cId="2973048835" sldId="263"/>
            <ac:picMk id="60" creationId="{2EB35FF7-A0CA-4625-A1FF-4A67AA4E98A5}"/>
          </ac:picMkLst>
        </pc:picChg>
        <pc:picChg chg="mod">
          <ac:chgData name="Vesela, Barbora" userId="f9059da0-79ef-429c-98b1-ceaefaa5cbc9" providerId="ADAL" clId="{BE086C38-7568-434B-8BC6-0A1F3F607804}" dt="2022-01-03T17:50:41.464" v="2122" actId="1076"/>
          <ac:picMkLst>
            <pc:docMk/>
            <pc:sldMk cId="2973048835" sldId="263"/>
            <ac:picMk id="61" creationId="{88EE128C-958F-433E-BA72-6813F04599B3}"/>
          </ac:picMkLst>
        </pc:picChg>
        <pc:picChg chg="mod">
          <ac:chgData name="Vesela, Barbora" userId="f9059da0-79ef-429c-98b1-ceaefaa5cbc9" providerId="ADAL" clId="{BE086C38-7568-434B-8BC6-0A1F3F607804}" dt="2022-01-03T17:50:34.066" v="2121" actId="1076"/>
          <ac:picMkLst>
            <pc:docMk/>
            <pc:sldMk cId="2973048835" sldId="263"/>
            <ac:picMk id="65" creationId="{3312122B-F31C-480E-8AFE-C3C764A70D72}"/>
          </ac:picMkLst>
        </pc:picChg>
        <pc:picChg chg="mod">
          <ac:chgData name="Vesela, Barbora" userId="f9059da0-79ef-429c-98b1-ceaefaa5cbc9" providerId="ADAL" clId="{BE086C38-7568-434B-8BC6-0A1F3F607804}" dt="2022-01-03T17:50:34.066" v="2121" actId="1076"/>
          <ac:picMkLst>
            <pc:docMk/>
            <pc:sldMk cId="2973048835" sldId="263"/>
            <ac:picMk id="68" creationId="{2CC6CF9E-DB9D-4FFA-B6EC-CFB2E3977A16}"/>
          </ac:picMkLst>
        </pc:picChg>
        <pc:picChg chg="mod">
          <ac:chgData name="Vesela, Barbora" userId="f9059da0-79ef-429c-98b1-ceaefaa5cbc9" providerId="ADAL" clId="{BE086C38-7568-434B-8BC6-0A1F3F607804}" dt="2022-01-03T17:50:34.066" v="2121" actId="1076"/>
          <ac:picMkLst>
            <pc:docMk/>
            <pc:sldMk cId="2973048835" sldId="263"/>
            <ac:picMk id="69" creationId="{82D46203-CEDC-43E5-9D88-1BAF4FF70A8A}"/>
          </ac:picMkLst>
        </pc:picChg>
        <pc:picChg chg="mod">
          <ac:chgData name="Vesela, Barbora" userId="f9059da0-79ef-429c-98b1-ceaefaa5cbc9" providerId="ADAL" clId="{BE086C38-7568-434B-8BC6-0A1F3F607804}" dt="2022-01-03T17:50:34.066" v="2121" actId="1076"/>
          <ac:picMkLst>
            <pc:docMk/>
            <pc:sldMk cId="2973048835" sldId="263"/>
            <ac:picMk id="70" creationId="{CD98C041-BFAF-4BDF-A495-2B9C53144602}"/>
          </ac:picMkLst>
        </pc:picChg>
        <pc:picChg chg="mod">
          <ac:chgData name="Vesela, Barbora" userId="f9059da0-79ef-429c-98b1-ceaefaa5cbc9" providerId="ADAL" clId="{BE086C38-7568-434B-8BC6-0A1F3F607804}" dt="2022-01-03T17:50:34.066" v="2121" actId="1076"/>
          <ac:picMkLst>
            <pc:docMk/>
            <pc:sldMk cId="2973048835" sldId="263"/>
            <ac:picMk id="71" creationId="{EFF41EF2-7369-4A32-B182-7400890E03E2}"/>
          </ac:picMkLst>
        </pc:picChg>
      </pc:sldChg>
      <pc:sldChg chg="addSp delSp modSp add mod ord modTransition modAnim">
        <pc:chgData name="Vesela, Barbora" userId="f9059da0-79ef-429c-98b1-ceaefaa5cbc9" providerId="ADAL" clId="{BE086C38-7568-434B-8BC6-0A1F3F607804}" dt="2022-01-03T19:20:59.504" v="3309"/>
        <pc:sldMkLst>
          <pc:docMk/>
          <pc:sldMk cId="1744887412" sldId="264"/>
        </pc:sldMkLst>
        <pc:spChg chg="mod">
          <ac:chgData name="Vesela, Barbora" userId="f9059da0-79ef-429c-98b1-ceaefaa5cbc9" providerId="ADAL" clId="{BE086C38-7568-434B-8BC6-0A1F3F607804}" dt="2022-01-03T18:52:02.484" v="3167" actId="1076"/>
          <ac:spMkLst>
            <pc:docMk/>
            <pc:sldMk cId="1744887412" sldId="264"/>
            <ac:spMk id="5" creationId="{A5404D26-0D7D-496F-83CE-2068E26D24B6}"/>
          </ac:spMkLst>
        </pc:spChg>
        <pc:spChg chg="mod">
          <ac:chgData name="Vesela, Barbora" userId="f9059da0-79ef-429c-98b1-ceaefaa5cbc9" providerId="ADAL" clId="{BE086C38-7568-434B-8BC6-0A1F3F607804}" dt="2022-01-03T18:42:22.861" v="3064" actId="1076"/>
          <ac:spMkLst>
            <pc:docMk/>
            <pc:sldMk cId="1744887412" sldId="264"/>
            <ac:spMk id="10" creationId="{BE0C6FEF-0ACF-427A-BC1B-27508BA5862E}"/>
          </ac:spMkLst>
        </pc:spChg>
        <pc:spChg chg="mod">
          <ac:chgData name="Vesela, Barbora" userId="f9059da0-79ef-429c-98b1-ceaefaa5cbc9" providerId="ADAL" clId="{BE086C38-7568-434B-8BC6-0A1F3F607804}" dt="2022-01-03T18:57:12.718" v="3181" actId="1076"/>
          <ac:spMkLst>
            <pc:docMk/>
            <pc:sldMk cId="1744887412" sldId="264"/>
            <ac:spMk id="13" creationId="{41E0CD4C-3DC2-43BE-94C1-5B81F9496A60}"/>
          </ac:spMkLst>
        </pc:spChg>
        <pc:spChg chg="mod">
          <ac:chgData name="Vesela, Barbora" userId="f9059da0-79ef-429c-98b1-ceaefaa5cbc9" providerId="ADAL" clId="{BE086C38-7568-434B-8BC6-0A1F3F607804}" dt="2022-01-03T18:45:37.234" v="3095"/>
          <ac:spMkLst>
            <pc:docMk/>
            <pc:sldMk cId="1744887412" sldId="264"/>
            <ac:spMk id="16" creationId="{11A13837-5277-4B86-B13C-578699ED7E63}"/>
          </ac:spMkLst>
        </pc:spChg>
        <pc:spChg chg="mod">
          <ac:chgData name="Vesela, Barbora" userId="f9059da0-79ef-429c-98b1-ceaefaa5cbc9" providerId="ADAL" clId="{BE086C38-7568-434B-8BC6-0A1F3F607804}" dt="2022-01-03T18:45:37.234" v="3095"/>
          <ac:spMkLst>
            <pc:docMk/>
            <pc:sldMk cId="1744887412" sldId="264"/>
            <ac:spMk id="17" creationId="{05C8E803-AAD5-440B-8CB7-FEF512E3D320}"/>
          </ac:spMkLst>
        </pc:spChg>
        <pc:spChg chg="mod">
          <ac:chgData name="Vesela, Barbora" userId="f9059da0-79ef-429c-98b1-ceaefaa5cbc9" providerId="ADAL" clId="{BE086C38-7568-434B-8BC6-0A1F3F607804}" dt="2022-01-03T18:45:37.234" v="3095"/>
          <ac:spMkLst>
            <pc:docMk/>
            <pc:sldMk cId="1744887412" sldId="264"/>
            <ac:spMk id="18" creationId="{1934E2BC-8049-4689-930B-456F1D3CE39C}"/>
          </ac:spMkLst>
        </pc:spChg>
        <pc:spChg chg="mod">
          <ac:chgData name="Vesela, Barbora" userId="f9059da0-79ef-429c-98b1-ceaefaa5cbc9" providerId="ADAL" clId="{BE086C38-7568-434B-8BC6-0A1F3F607804}" dt="2022-01-03T18:42:06.258" v="3058" actId="1076"/>
          <ac:spMkLst>
            <pc:docMk/>
            <pc:sldMk cId="1744887412" sldId="264"/>
            <ac:spMk id="19" creationId="{1FEC36BB-C535-490A-A51F-36CE8410AED3}"/>
          </ac:spMkLst>
        </pc:spChg>
        <pc:spChg chg="mod">
          <ac:chgData name="Vesela, Barbora" userId="f9059da0-79ef-429c-98b1-ceaefaa5cbc9" providerId="ADAL" clId="{BE086C38-7568-434B-8BC6-0A1F3F607804}" dt="2022-01-03T18:45:37.234" v="3095"/>
          <ac:spMkLst>
            <pc:docMk/>
            <pc:sldMk cId="1744887412" sldId="264"/>
            <ac:spMk id="20" creationId="{9828664D-D143-4326-9E48-A86B07A0D7D1}"/>
          </ac:spMkLst>
        </pc:spChg>
        <pc:spChg chg="mod">
          <ac:chgData name="Vesela, Barbora" userId="f9059da0-79ef-429c-98b1-ceaefaa5cbc9" providerId="ADAL" clId="{BE086C38-7568-434B-8BC6-0A1F3F607804}" dt="2022-01-03T18:45:37.234" v="3095"/>
          <ac:spMkLst>
            <pc:docMk/>
            <pc:sldMk cId="1744887412" sldId="264"/>
            <ac:spMk id="21" creationId="{7AFB92D5-07AE-4B51-B2E2-429BB6EF9E0F}"/>
          </ac:spMkLst>
        </pc:spChg>
        <pc:spChg chg="mod">
          <ac:chgData name="Vesela, Barbora" userId="f9059da0-79ef-429c-98b1-ceaefaa5cbc9" providerId="ADAL" clId="{BE086C38-7568-434B-8BC6-0A1F3F607804}" dt="2022-01-03T18:45:37.234" v="3095"/>
          <ac:spMkLst>
            <pc:docMk/>
            <pc:sldMk cId="1744887412" sldId="264"/>
            <ac:spMk id="22" creationId="{5D8F2F3F-2F3B-4D75-B614-C9A6A703CB57}"/>
          </ac:spMkLst>
        </pc:spChg>
        <pc:spChg chg="mod">
          <ac:chgData name="Vesela, Barbora" userId="f9059da0-79ef-429c-98b1-ceaefaa5cbc9" providerId="ADAL" clId="{BE086C38-7568-434B-8BC6-0A1F3F607804}" dt="2022-01-03T18:45:37.234" v="3095"/>
          <ac:spMkLst>
            <pc:docMk/>
            <pc:sldMk cId="1744887412" sldId="264"/>
            <ac:spMk id="23" creationId="{4F637D31-BAF1-4998-B1A5-744320E8E565}"/>
          </ac:spMkLst>
        </pc:spChg>
        <pc:spChg chg="mod">
          <ac:chgData name="Vesela, Barbora" userId="f9059da0-79ef-429c-98b1-ceaefaa5cbc9" providerId="ADAL" clId="{BE086C38-7568-434B-8BC6-0A1F3F607804}" dt="2022-01-03T18:45:37.234" v="3095"/>
          <ac:spMkLst>
            <pc:docMk/>
            <pc:sldMk cId="1744887412" sldId="264"/>
            <ac:spMk id="24" creationId="{F8D26E68-F3AC-4703-9189-B517DDF43595}"/>
          </ac:spMkLst>
        </pc:spChg>
        <pc:spChg chg="mod topLvl">
          <ac:chgData name="Vesela, Barbora" userId="f9059da0-79ef-429c-98b1-ceaefaa5cbc9" providerId="ADAL" clId="{BE086C38-7568-434B-8BC6-0A1F3F607804}" dt="2022-01-03T19:19:59.977" v="3300" actId="165"/>
          <ac:spMkLst>
            <pc:docMk/>
            <pc:sldMk cId="1744887412" sldId="264"/>
            <ac:spMk id="26" creationId="{559092B3-9B3F-4CD1-A497-1F8E85A67A3E}"/>
          </ac:spMkLst>
        </pc:spChg>
        <pc:spChg chg="mod">
          <ac:chgData name="Vesela, Barbora" userId="f9059da0-79ef-429c-98b1-ceaefaa5cbc9" providerId="ADAL" clId="{BE086C38-7568-434B-8BC6-0A1F3F607804}" dt="2022-01-03T18:45:37.234" v="3095"/>
          <ac:spMkLst>
            <pc:docMk/>
            <pc:sldMk cId="1744887412" sldId="264"/>
            <ac:spMk id="27" creationId="{FA5C9378-CB90-4575-AF12-89268D4958D7}"/>
          </ac:spMkLst>
        </pc:spChg>
        <pc:spChg chg="mod">
          <ac:chgData name="Vesela, Barbora" userId="f9059da0-79ef-429c-98b1-ceaefaa5cbc9" providerId="ADAL" clId="{BE086C38-7568-434B-8BC6-0A1F3F607804}" dt="2022-01-03T18:45:37.234" v="3095"/>
          <ac:spMkLst>
            <pc:docMk/>
            <pc:sldMk cId="1744887412" sldId="264"/>
            <ac:spMk id="28" creationId="{970F6ACD-1917-4A9E-B395-21E4E47650F9}"/>
          </ac:spMkLst>
        </pc:spChg>
        <pc:spChg chg="mod">
          <ac:chgData name="Vesela, Barbora" userId="f9059da0-79ef-429c-98b1-ceaefaa5cbc9" providerId="ADAL" clId="{BE086C38-7568-434B-8BC6-0A1F3F607804}" dt="2022-01-03T18:45:37.234" v="3095"/>
          <ac:spMkLst>
            <pc:docMk/>
            <pc:sldMk cId="1744887412" sldId="264"/>
            <ac:spMk id="29" creationId="{6E908893-D4D6-434C-8B3E-C119B461D05B}"/>
          </ac:spMkLst>
        </pc:spChg>
        <pc:spChg chg="mod">
          <ac:chgData name="Vesela, Barbora" userId="f9059da0-79ef-429c-98b1-ceaefaa5cbc9" providerId="ADAL" clId="{BE086C38-7568-434B-8BC6-0A1F3F607804}" dt="2022-01-03T18:45:37.234" v="3095"/>
          <ac:spMkLst>
            <pc:docMk/>
            <pc:sldMk cId="1744887412" sldId="264"/>
            <ac:spMk id="30" creationId="{82FC3F45-4A98-4714-AF54-16BD034DB2B6}"/>
          </ac:spMkLst>
        </pc:spChg>
        <pc:spChg chg="mod">
          <ac:chgData name="Vesela, Barbora" userId="f9059da0-79ef-429c-98b1-ceaefaa5cbc9" providerId="ADAL" clId="{BE086C38-7568-434B-8BC6-0A1F3F607804}" dt="2022-01-03T18:42:09.491" v="3059" actId="1076"/>
          <ac:spMkLst>
            <pc:docMk/>
            <pc:sldMk cId="1744887412" sldId="264"/>
            <ac:spMk id="31" creationId="{7891457F-9F34-4C40-A78E-2610AA97B614}"/>
          </ac:spMkLst>
        </pc:spChg>
        <pc:spChg chg="mod">
          <ac:chgData name="Vesela, Barbora" userId="f9059da0-79ef-429c-98b1-ceaefaa5cbc9" providerId="ADAL" clId="{BE086C38-7568-434B-8BC6-0A1F3F607804}" dt="2022-01-03T18:45:37.234" v="3095"/>
          <ac:spMkLst>
            <pc:docMk/>
            <pc:sldMk cId="1744887412" sldId="264"/>
            <ac:spMk id="32" creationId="{814ED492-FC34-419A-BD2F-D2121E3562D3}"/>
          </ac:spMkLst>
        </pc:spChg>
        <pc:spChg chg="mod">
          <ac:chgData name="Vesela, Barbora" userId="f9059da0-79ef-429c-98b1-ceaefaa5cbc9" providerId="ADAL" clId="{BE086C38-7568-434B-8BC6-0A1F3F607804}" dt="2022-01-03T18:45:37.234" v="3095"/>
          <ac:spMkLst>
            <pc:docMk/>
            <pc:sldMk cId="1744887412" sldId="264"/>
            <ac:spMk id="33" creationId="{82ACAEB3-09C8-47BA-87B0-8BD2E83AB09E}"/>
          </ac:spMkLst>
        </pc:spChg>
        <pc:spChg chg="mod">
          <ac:chgData name="Vesela, Barbora" userId="f9059da0-79ef-429c-98b1-ceaefaa5cbc9" providerId="ADAL" clId="{BE086C38-7568-434B-8BC6-0A1F3F607804}" dt="2022-01-03T18:45:37.234" v="3095"/>
          <ac:spMkLst>
            <pc:docMk/>
            <pc:sldMk cId="1744887412" sldId="264"/>
            <ac:spMk id="34" creationId="{9E427D85-5DF2-4FDA-95C7-3E80DEEAE305}"/>
          </ac:spMkLst>
        </pc:spChg>
        <pc:spChg chg="mod">
          <ac:chgData name="Vesela, Barbora" userId="f9059da0-79ef-429c-98b1-ceaefaa5cbc9" providerId="ADAL" clId="{BE086C38-7568-434B-8BC6-0A1F3F607804}" dt="2022-01-03T18:42:12.801" v="3060" actId="1076"/>
          <ac:spMkLst>
            <pc:docMk/>
            <pc:sldMk cId="1744887412" sldId="264"/>
            <ac:spMk id="35" creationId="{AD2F7847-6929-4569-9E6E-1369D64E1CA5}"/>
          </ac:spMkLst>
        </pc:spChg>
        <pc:spChg chg="mod">
          <ac:chgData name="Vesela, Barbora" userId="f9059da0-79ef-429c-98b1-ceaefaa5cbc9" providerId="ADAL" clId="{BE086C38-7568-434B-8BC6-0A1F3F607804}" dt="2022-01-03T18:42:18.959" v="3063" actId="1076"/>
          <ac:spMkLst>
            <pc:docMk/>
            <pc:sldMk cId="1744887412" sldId="264"/>
            <ac:spMk id="36" creationId="{8132881E-F8E4-4106-946D-10B2275EEF97}"/>
          </ac:spMkLst>
        </pc:spChg>
        <pc:spChg chg="mod">
          <ac:chgData name="Vesela, Barbora" userId="f9059da0-79ef-429c-98b1-ceaefaa5cbc9" providerId="ADAL" clId="{BE086C38-7568-434B-8BC6-0A1F3F607804}" dt="2022-01-03T18:45:37.234" v="3095"/>
          <ac:spMkLst>
            <pc:docMk/>
            <pc:sldMk cId="1744887412" sldId="264"/>
            <ac:spMk id="37" creationId="{E91F35B6-45FE-45FA-9BEF-29056027A967}"/>
          </ac:spMkLst>
        </pc:spChg>
        <pc:spChg chg="mod">
          <ac:chgData name="Vesela, Barbora" userId="f9059da0-79ef-429c-98b1-ceaefaa5cbc9" providerId="ADAL" clId="{BE086C38-7568-434B-8BC6-0A1F3F607804}" dt="2022-01-03T18:45:37.234" v="3095"/>
          <ac:spMkLst>
            <pc:docMk/>
            <pc:sldMk cId="1744887412" sldId="264"/>
            <ac:spMk id="38" creationId="{0B24CDC0-2AD9-488A-B85A-8DC1FA4938E8}"/>
          </ac:spMkLst>
        </pc:spChg>
        <pc:grpChg chg="add del mod">
          <ac:chgData name="Vesela, Barbora" userId="f9059da0-79ef-429c-98b1-ceaefaa5cbc9" providerId="ADAL" clId="{BE086C38-7568-434B-8BC6-0A1F3F607804}" dt="2022-01-03T19:19:59.977" v="3300" actId="165"/>
          <ac:grpSpMkLst>
            <pc:docMk/>
            <pc:sldMk cId="1744887412" sldId="264"/>
            <ac:grpSpMk id="2" creationId="{077C7AD1-D374-4B12-8680-0096E090802D}"/>
          </ac:grpSpMkLst>
        </pc:grpChg>
        <pc:grpChg chg="add mod">
          <ac:chgData name="Vesela, Barbora" userId="f9059da0-79ef-429c-98b1-ceaefaa5cbc9" providerId="ADAL" clId="{BE086C38-7568-434B-8BC6-0A1F3F607804}" dt="2022-01-03T19:18:12.007" v="3283" actId="1076"/>
          <ac:grpSpMkLst>
            <pc:docMk/>
            <pc:sldMk cId="1744887412" sldId="264"/>
            <ac:grpSpMk id="15" creationId="{D2A773AA-5BD8-4507-87F8-4BF483EB0CCA}"/>
          </ac:grpSpMkLst>
        </pc:grpChg>
        <pc:picChg chg="add mod topLvl">
          <ac:chgData name="Vesela, Barbora" userId="f9059da0-79ef-429c-98b1-ceaefaa5cbc9" providerId="ADAL" clId="{BE086C38-7568-434B-8BC6-0A1F3F607804}" dt="2022-01-03T19:19:59.977" v="3300" actId="165"/>
          <ac:picMkLst>
            <pc:docMk/>
            <pc:sldMk cId="1744887412" sldId="264"/>
            <ac:picMk id="14" creationId="{79DC92E7-7991-4DBC-8563-4ED49A86F781}"/>
          </ac:picMkLst>
        </pc:picChg>
        <pc:picChg chg="add del mod">
          <ac:chgData name="Vesela, Barbora" userId="f9059da0-79ef-429c-98b1-ceaefaa5cbc9" providerId="ADAL" clId="{BE086C38-7568-434B-8BC6-0A1F3F607804}" dt="2022-01-03T17:58:36.316" v="2147" actId="21"/>
          <ac:picMkLst>
            <pc:docMk/>
            <pc:sldMk cId="1744887412" sldId="264"/>
            <ac:picMk id="3074" creationId="{1C4E5576-D69D-4394-95F6-E75FF33C8CFB}"/>
          </ac:picMkLst>
        </pc:picChg>
      </pc:sldChg>
      <pc:sldChg chg="addSp delSp modSp new mod">
        <pc:chgData name="Vesela, Barbora" userId="f9059da0-79ef-429c-98b1-ceaefaa5cbc9" providerId="ADAL" clId="{BE086C38-7568-434B-8BC6-0A1F3F607804}" dt="2022-01-03T18:47:26.357" v="3140" actId="20577"/>
        <pc:sldMkLst>
          <pc:docMk/>
          <pc:sldMk cId="3602981621" sldId="265"/>
        </pc:sldMkLst>
        <pc:spChg chg="del">
          <ac:chgData name="Vesela, Barbora" userId="f9059da0-79ef-429c-98b1-ceaefaa5cbc9" providerId="ADAL" clId="{BE086C38-7568-434B-8BC6-0A1F3F607804}" dt="2022-01-03T18:14:21.869" v="2743" actId="478"/>
          <ac:spMkLst>
            <pc:docMk/>
            <pc:sldMk cId="3602981621" sldId="265"/>
            <ac:spMk id="2" creationId="{ED59BCD5-E5C6-4652-BD9B-8CFB2E0348CB}"/>
          </ac:spMkLst>
        </pc:spChg>
        <pc:spChg chg="del">
          <ac:chgData name="Vesela, Barbora" userId="f9059da0-79ef-429c-98b1-ceaefaa5cbc9" providerId="ADAL" clId="{BE086C38-7568-434B-8BC6-0A1F3F607804}" dt="2022-01-03T18:13:22.800" v="2735" actId="478"/>
          <ac:spMkLst>
            <pc:docMk/>
            <pc:sldMk cId="3602981621" sldId="265"/>
            <ac:spMk id="3" creationId="{5106984F-7F03-4CC8-8567-945724AE6C42}"/>
          </ac:spMkLst>
        </pc:spChg>
        <pc:spChg chg="add mod">
          <ac:chgData name="Vesela, Barbora" userId="f9059da0-79ef-429c-98b1-ceaefaa5cbc9" providerId="ADAL" clId="{BE086C38-7568-434B-8BC6-0A1F3F607804}" dt="2022-01-03T18:47:26.357" v="3140" actId="20577"/>
          <ac:spMkLst>
            <pc:docMk/>
            <pc:sldMk cId="3602981621" sldId="265"/>
            <ac:spMk id="6" creationId="{9E907107-AD8C-434F-9195-8CE92605A472}"/>
          </ac:spMkLst>
        </pc:spChg>
        <pc:picChg chg="add del mod">
          <ac:chgData name="Vesela, Barbora" userId="f9059da0-79ef-429c-98b1-ceaefaa5cbc9" providerId="ADAL" clId="{BE086C38-7568-434B-8BC6-0A1F3F607804}" dt="2022-01-03T18:16:03.420" v="2765" actId="14100"/>
          <ac:picMkLst>
            <pc:docMk/>
            <pc:sldMk cId="3602981621" sldId="265"/>
            <ac:picMk id="7170" creationId="{F8677058-3B82-4F65-9043-D84346028C1C}"/>
          </ac:picMkLst>
        </pc:picChg>
      </pc:sldChg>
    </pc:docChg>
  </pc:docChgLst>
  <pc:docChgLst>
    <pc:chgData name="Vesela, Barbora" userId="f9059da0-79ef-429c-98b1-ceaefaa5cbc9" providerId="ADAL" clId="{B73B4284-CCF4-43A7-8D9A-5CFA3304F8AC}"/>
    <pc:docChg chg="modSld">
      <pc:chgData name="Vesela, Barbora" userId="f9059da0-79ef-429c-98b1-ceaefaa5cbc9" providerId="ADAL" clId="{B73B4284-CCF4-43A7-8D9A-5CFA3304F8AC}" dt="2022-01-09T18:48:33.397" v="36"/>
      <pc:docMkLst>
        <pc:docMk/>
      </pc:docMkLst>
      <pc:sldChg chg="modTransition">
        <pc:chgData name="Vesela, Barbora" userId="f9059da0-79ef-429c-98b1-ceaefaa5cbc9" providerId="ADAL" clId="{B73B4284-CCF4-43A7-8D9A-5CFA3304F8AC}" dt="2022-01-09T18:46:40.867" v="1"/>
        <pc:sldMkLst>
          <pc:docMk/>
          <pc:sldMk cId="2555095274" sldId="256"/>
        </pc:sldMkLst>
      </pc:sldChg>
      <pc:sldChg chg="modTransition">
        <pc:chgData name="Vesela, Barbora" userId="f9059da0-79ef-429c-98b1-ceaefaa5cbc9" providerId="ADAL" clId="{B73B4284-CCF4-43A7-8D9A-5CFA3304F8AC}" dt="2022-01-09T18:46:44.238" v="3"/>
        <pc:sldMkLst>
          <pc:docMk/>
          <pc:sldMk cId="1672559026" sldId="259"/>
        </pc:sldMkLst>
      </pc:sldChg>
      <pc:sldChg chg="modTransition">
        <pc:chgData name="Vesela, Barbora" userId="f9059da0-79ef-429c-98b1-ceaefaa5cbc9" providerId="ADAL" clId="{B73B4284-CCF4-43A7-8D9A-5CFA3304F8AC}" dt="2022-01-09T18:46:53.965" v="7"/>
        <pc:sldMkLst>
          <pc:docMk/>
          <pc:sldMk cId="1744887412" sldId="264"/>
        </pc:sldMkLst>
      </pc:sldChg>
      <pc:sldChg chg="modTransition">
        <pc:chgData name="Vesela, Barbora" userId="f9059da0-79ef-429c-98b1-ceaefaa5cbc9" providerId="ADAL" clId="{B73B4284-CCF4-43A7-8D9A-5CFA3304F8AC}" dt="2022-01-09T18:46:51.206" v="5"/>
        <pc:sldMkLst>
          <pc:docMk/>
          <pc:sldMk cId="903791362" sldId="266"/>
        </pc:sldMkLst>
      </pc:sldChg>
      <pc:sldChg chg="modTransition">
        <pc:chgData name="Vesela, Barbora" userId="f9059da0-79ef-429c-98b1-ceaefaa5cbc9" providerId="ADAL" clId="{B73B4284-CCF4-43A7-8D9A-5CFA3304F8AC}" dt="2022-01-09T18:46:59.428" v="9"/>
        <pc:sldMkLst>
          <pc:docMk/>
          <pc:sldMk cId="2911274947" sldId="277"/>
        </pc:sldMkLst>
      </pc:sldChg>
      <pc:sldChg chg="modTransition">
        <pc:chgData name="Vesela, Barbora" userId="f9059da0-79ef-429c-98b1-ceaefaa5cbc9" providerId="ADAL" clId="{B73B4284-CCF4-43A7-8D9A-5CFA3304F8AC}" dt="2022-01-09T18:47:04.877" v="11"/>
        <pc:sldMkLst>
          <pc:docMk/>
          <pc:sldMk cId="2661038212" sldId="278"/>
        </pc:sldMkLst>
      </pc:sldChg>
      <pc:sldChg chg="modTransition">
        <pc:chgData name="Vesela, Barbora" userId="f9059da0-79ef-429c-98b1-ceaefaa5cbc9" providerId="ADAL" clId="{B73B4284-CCF4-43A7-8D9A-5CFA3304F8AC}" dt="2022-01-09T18:47:10.526" v="13"/>
        <pc:sldMkLst>
          <pc:docMk/>
          <pc:sldMk cId="2485264284" sldId="279"/>
        </pc:sldMkLst>
      </pc:sldChg>
      <pc:sldChg chg="modTransition">
        <pc:chgData name="Vesela, Barbora" userId="f9059da0-79ef-429c-98b1-ceaefaa5cbc9" providerId="ADAL" clId="{B73B4284-CCF4-43A7-8D9A-5CFA3304F8AC}" dt="2022-01-09T18:47:13.702" v="15"/>
        <pc:sldMkLst>
          <pc:docMk/>
          <pc:sldMk cId="4139628792" sldId="280"/>
        </pc:sldMkLst>
      </pc:sldChg>
      <pc:sldChg chg="modTransition">
        <pc:chgData name="Vesela, Barbora" userId="f9059da0-79ef-429c-98b1-ceaefaa5cbc9" providerId="ADAL" clId="{B73B4284-CCF4-43A7-8D9A-5CFA3304F8AC}" dt="2022-01-09T18:47:18.581" v="17"/>
        <pc:sldMkLst>
          <pc:docMk/>
          <pc:sldMk cId="2632278286" sldId="281"/>
        </pc:sldMkLst>
      </pc:sldChg>
      <pc:sldChg chg="modTransition">
        <pc:chgData name="Vesela, Barbora" userId="f9059da0-79ef-429c-98b1-ceaefaa5cbc9" providerId="ADAL" clId="{B73B4284-CCF4-43A7-8D9A-5CFA3304F8AC}" dt="2022-01-09T18:47:22.437" v="19"/>
        <pc:sldMkLst>
          <pc:docMk/>
          <pc:sldMk cId="1770868842" sldId="282"/>
        </pc:sldMkLst>
      </pc:sldChg>
      <pc:sldChg chg="modTransition">
        <pc:chgData name="Vesela, Barbora" userId="f9059da0-79ef-429c-98b1-ceaefaa5cbc9" providerId="ADAL" clId="{B73B4284-CCF4-43A7-8D9A-5CFA3304F8AC}" dt="2022-01-09T18:47:26.052" v="21"/>
        <pc:sldMkLst>
          <pc:docMk/>
          <pc:sldMk cId="3140490658" sldId="283"/>
        </pc:sldMkLst>
      </pc:sldChg>
      <pc:sldChg chg="modTransition">
        <pc:chgData name="Vesela, Barbora" userId="f9059da0-79ef-429c-98b1-ceaefaa5cbc9" providerId="ADAL" clId="{B73B4284-CCF4-43A7-8D9A-5CFA3304F8AC}" dt="2022-01-09T18:47:30.053" v="23"/>
        <pc:sldMkLst>
          <pc:docMk/>
          <pc:sldMk cId="47529443" sldId="284"/>
        </pc:sldMkLst>
      </pc:sldChg>
      <pc:sldChg chg="modTransition">
        <pc:chgData name="Vesela, Barbora" userId="f9059da0-79ef-429c-98b1-ceaefaa5cbc9" providerId="ADAL" clId="{B73B4284-CCF4-43A7-8D9A-5CFA3304F8AC}" dt="2022-01-09T18:47:33.406" v="25"/>
        <pc:sldMkLst>
          <pc:docMk/>
          <pc:sldMk cId="3106987296" sldId="286"/>
        </pc:sldMkLst>
      </pc:sldChg>
      <pc:sldChg chg="modTransition modAnim">
        <pc:chgData name="Vesela, Barbora" userId="f9059da0-79ef-429c-98b1-ceaefaa5cbc9" providerId="ADAL" clId="{B73B4284-CCF4-43A7-8D9A-5CFA3304F8AC}" dt="2022-01-09T18:48:33.397" v="36"/>
        <pc:sldMkLst>
          <pc:docMk/>
          <pc:sldMk cId="3094608529" sldId="287"/>
        </pc:sldMkLst>
      </pc:sldChg>
    </pc:docChg>
  </pc:docChgLst>
  <pc:docChgLst>
    <pc:chgData name="Michael Horna" userId="90be2c02-308f-42aa-96fb-cde6fa4cf9e5" providerId="ADAL" clId="{C6F4CDA2-03B9-4C8F-B287-6739F15A3657}"/>
    <pc:docChg chg="custSel modSld">
      <pc:chgData name="Michael Horna" userId="90be2c02-308f-42aa-96fb-cde6fa4cf9e5" providerId="ADAL" clId="{C6F4CDA2-03B9-4C8F-B287-6739F15A3657}" dt="2022-02-11T11:43:10.420" v="9" actId="1076"/>
      <pc:docMkLst>
        <pc:docMk/>
      </pc:docMkLst>
      <pc:sldChg chg="addSp delSp modSp mod modAnim">
        <pc:chgData name="Michael Horna" userId="90be2c02-308f-42aa-96fb-cde6fa4cf9e5" providerId="ADAL" clId="{C6F4CDA2-03B9-4C8F-B287-6739F15A3657}" dt="2022-02-11T11:43:10.420" v="9" actId="1076"/>
        <pc:sldMkLst>
          <pc:docMk/>
          <pc:sldMk cId="3140490658" sldId="283"/>
        </pc:sldMkLst>
        <pc:spChg chg="del">
          <ac:chgData name="Michael Horna" userId="90be2c02-308f-42aa-96fb-cde6fa4cf9e5" providerId="ADAL" clId="{C6F4CDA2-03B9-4C8F-B287-6739F15A3657}" dt="2022-02-11T11:42:17.272" v="1" actId="478"/>
          <ac:spMkLst>
            <pc:docMk/>
            <pc:sldMk cId="3140490658" sldId="283"/>
            <ac:spMk id="2" creationId="{B0EC31CF-C070-4D2A-B791-E306C37D43AE}"/>
          </ac:spMkLst>
        </pc:spChg>
        <pc:picChg chg="add mod">
          <ac:chgData name="Michael Horna" userId="90be2c02-308f-42aa-96fb-cde6fa4cf9e5" providerId="ADAL" clId="{C6F4CDA2-03B9-4C8F-B287-6739F15A3657}" dt="2022-02-11T11:43:10.420" v="9" actId="1076"/>
          <ac:picMkLst>
            <pc:docMk/>
            <pc:sldMk cId="3140490658" sldId="283"/>
            <ac:picMk id="3" creationId="{C61F7C9D-A911-4FC5-9443-972D8DEA0DFD}"/>
          </ac:picMkLst>
        </pc:picChg>
        <pc:picChg chg="del">
          <ac:chgData name="Michael Horna" userId="90be2c02-308f-42aa-96fb-cde6fa4cf9e5" providerId="ADAL" clId="{C6F4CDA2-03B9-4C8F-B287-6739F15A3657}" dt="2022-02-11T11:42:13.673" v="0" actId="478"/>
          <ac:picMkLst>
            <pc:docMk/>
            <pc:sldMk cId="3140490658" sldId="283"/>
            <ac:picMk id="6" creationId="{3B511CAC-E1BF-482F-A0BA-2B37B52163D8}"/>
          </ac:picMkLst>
        </pc:picChg>
      </pc:sldChg>
    </pc:docChg>
  </pc:docChgLst>
  <pc:docChgLst>
    <pc:chgData name="Fuka, Petr" userId="S::fuka@gytool.cz::0e2dd242-b4ba-41c9-b84b-be316a78bfb5" providerId="AD" clId="Web-{ABE71093-3A86-7420-FEA9-7E26BA2F7B62}"/>
    <pc:docChg chg="modSld">
      <pc:chgData name="Fuka, Petr" userId="S::fuka@gytool.cz::0e2dd242-b4ba-41c9-b84b-be316a78bfb5" providerId="AD" clId="Web-{ABE71093-3A86-7420-FEA9-7E26BA2F7B62}" dt="2022-01-27T10:14:48.871" v="1" actId="20577"/>
      <pc:docMkLst>
        <pc:docMk/>
      </pc:docMkLst>
      <pc:sldChg chg="modSp">
        <pc:chgData name="Fuka, Petr" userId="S::fuka@gytool.cz::0e2dd242-b4ba-41c9-b84b-be316a78bfb5" providerId="AD" clId="Web-{ABE71093-3A86-7420-FEA9-7E26BA2F7B62}" dt="2022-01-27T10:14:48.871" v="1" actId="20577"/>
        <pc:sldMkLst>
          <pc:docMk/>
          <pc:sldMk cId="47529443" sldId="284"/>
        </pc:sldMkLst>
        <pc:spChg chg="mod">
          <ac:chgData name="Fuka, Petr" userId="S::fuka@gytool.cz::0e2dd242-b4ba-41c9-b84b-be316a78bfb5" providerId="AD" clId="Web-{ABE71093-3A86-7420-FEA9-7E26BA2F7B62}" dt="2022-01-27T10:14:48.871" v="1" actId="20577"/>
          <ac:spMkLst>
            <pc:docMk/>
            <pc:sldMk cId="47529443" sldId="284"/>
            <ac:spMk id="12" creationId="{3416E138-ACBD-411E-8130-95D2D08B1C61}"/>
          </ac:spMkLst>
        </pc:spChg>
      </pc:sldChg>
    </pc:docChg>
  </pc:docChgLst>
  <pc:docChgLst>
    <pc:chgData name="Fuka, Petr" userId="S::fuka@gytool.cz::0e2dd242-b4ba-41c9-b84b-be316a78bfb5" providerId="AD" clId="Web-{AE372826-57E1-FDA8-D967-0835E2FC7C36}"/>
    <pc:docChg chg="modSld">
      <pc:chgData name="Fuka, Petr" userId="S::fuka@gytool.cz::0e2dd242-b4ba-41c9-b84b-be316a78bfb5" providerId="AD" clId="Web-{AE372826-57E1-FDA8-D967-0835E2FC7C36}" dt="2022-01-27T10:14:24.399" v="2" actId="20577"/>
      <pc:docMkLst>
        <pc:docMk/>
      </pc:docMkLst>
      <pc:sldChg chg="modSp">
        <pc:chgData name="Fuka, Petr" userId="S::fuka@gytool.cz::0e2dd242-b4ba-41c9-b84b-be316a78bfb5" providerId="AD" clId="Web-{AE372826-57E1-FDA8-D967-0835E2FC7C36}" dt="2022-01-27T10:14:24.399" v="2" actId="20577"/>
        <pc:sldMkLst>
          <pc:docMk/>
          <pc:sldMk cId="47529443" sldId="284"/>
        </pc:sldMkLst>
        <pc:spChg chg="mod">
          <ac:chgData name="Fuka, Petr" userId="S::fuka@gytool.cz::0e2dd242-b4ba-41c9-b84b-be316a78bfb5" providerId="AD" clId="Web-{AE372826-57E1-FDA8-D967-0835E2FC7C36}" dt="2022-01-27T10:14:24.399" v="2" actId="20577"/>
          <ac:spMkLst>
            <pc:docMk/>
            <pc:sldMk cId="47529443" sldId="284"/>
            <ac:spMk id="12" creationId="{3416E138-ACBD-411E-8130-95D2D08B1C6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0C75C-9FA1-47A7-AC61-46FDCFE52503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137F-D337-482A-84EA-75D338C158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6208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137F-D337-482A-84EA-75D338C1587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165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137F-D337-482A-84EA-75D338C1587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1655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9FDC77-68F8-4430-AE2C-83CF5B852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EA08B70-8F75-4FD4-9825-7F170D8C0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F6DD98-4915-4087-AA15-72EDF125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725665-1E29-45BC-9566-4B208EA0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5EC6D7-B0B4-41CA-8CE5-E516B7497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83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  <p:sndAc>
          <p:stSnd>
            <p:snd r:embed="rId1" name="Vibe With Me – Joakim Karud (No Copyright Music) - kopie.mp3 (online-audio-converter.com).wav"/>
          </p:stSnd>
        </p:sndAc>
      </p:transition>
    </mc:Choice>
    <mc:Fallback xmlns="">
      <p:transition spd="med" advClick="0" advTm="3000">
        <p:fade/>
        <p:sndAc>
          <p:stSnd>
            <p:snd r:embed="rId3" name="Vibe With Me – Joakim Karud (No Copyright Music) - kopie.mp3 (online-audio-converter.com)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29B2A8-3F8E-4A3D-A120-55AA4279C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37B1566-B1B2-4E53-B4DC-1221F5895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099923-840B-49EF-8FB7-6A5C495B9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AB53B3-4E91-484C-B4DF-A74A27AFD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02672C-3E98-4C06-87FD-C30461826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70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  <p:sndAc>
          <p:stSnd>
            <p:snd r:embed="rId1" name="Vibe With Me – Joakim Karud (No Copyright Music) - kopie.mp3 (online-audio-converter.com).wav"/>
          </p:stSnd>
        </p:sndAc>
      </p:transition>
    </mc:Choice>
    <mc:Fallback xmlns="">
      <p:transition spd="med" advClick="0" advTm="3000">
        <p:fade/>
        <p:sndAc>
          <p:stSnd>
            <p:snd r:embed="rId3" name="Vibe With Me – Joakim Karud (No Copyright Music) - kopie.mp3 (online-audio-converter.com)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A6E7967-10B1-4F4F-8906-DFB7A98E5C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507DEBB-979D-471D-B67F-2796F5B65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92F477-1654-4C52-A454-67AB7BAAF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0F33D3-12CD-49B8-96FF-3A6C34376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507B9A-901A-42D1-B77D-974248B8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44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  <p:sndAc>
          <p:stSnd>
            <p:snd r:embed="rId1" name="Vibe With Me – Joakim Karud (No Copyright Music) - kopie.mp3 (online-audio-converter.com).wav"/>
          </p:stSnd>
        </p:sndAc>
      </p:transition>
    </mc:Choice>
    <mc:Fallback xmlns="">
      <p:transition spd="med" advClick="0" advTm="3000">
        <p:fade/>
        <p:sndAc>
          <p:stSnd>
            <p:snd r:embed="rId3" name="Vibe With Me – Joakim Karud (No Copyright Music) - kopie.mp3 (online-audio-converter.com)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5D721-68BB-4637-A650-12841DD84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B68FC2-E98C-400D-B2F6-236493D50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919307-1728-4C88-A59C-3E218E3B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838317-12D3-4033-AB0E-935781036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8C2890-0E7F-46A2-8641-C8677C5A6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09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  <p:sndAc>
          <p:stSnd>
            <p:snd r:embed="rId1" name="Vibe With Me – Joakim Karud (No Copyright Music) - kopie.mp3 (online-audio-converter.com).wav"/>
          </p:stSnd>
        </p:sndAc>
      </p:transition>
    </mc:Choice>
    <mc:Fallback xmlns="">
      <p:transition spd="med" advClick="0" advTm="3000">
        <p:fade/>
        <p:sndAc>
          <p:stSnd>
            <p:snd r:embed="rId3" name="Vibe With Me – Joakim Karud (No Copyright Music) - kopie.mp3 (online-audio-converter.com)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AAD793-52F8-4E96-993D-E36D8CD2E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A35D15-569D-459A-8D9A-428D70325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B7196B-8FCC-4608-9F8D-9F8FE0AC7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ADAB3B-BB0A-45C7-94BD-4E15E176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952F34-6E51-44BE-8C4E-CEF00D806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87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  <p:sndAc>
          <p:stSnd>
            <p:snd r:embed="rId1" name="Vibe With Me – Joakim Karud (No Copyright Music) - kopie.mp3 (online-audio-converter.com).wav"/>
          </p:stSnd>
        </p:sndAc>
      </p:transition>
    </mc:Choice>
    <mc:Fallback xmlns="">
      <p:transition spd="med" advClick="0" advTm="3000">
        <p:fade/>
        <p:sndAc>
          <p:stSnd>
            <p:snd r:embed="rId3" name="Vibe With Me – Joakim Karud (No Copyright Music) - kopie.mp3 (online-audio-converter.com)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3A4510-D07C-4C63-85ED-01E5B392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6895F7-0CA1-4F56-B773-7B205E0D8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80147C-604D-4EAE-BBAF-825B17394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7EAC039-30D0-4CAB-B013-C37001DC9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67A85E-01DB-40A6-B340-CD590DD6D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7EA7EF-1956-4CEC-AF5D-D43F07DF6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48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  <p:sndAc>
          <p:stSnd>
            <p:snd r:embed="rId1" name="Vibe With Me – Joakim Karud (No Copyright Music) - kopie.mp3 (online-audio-converter.com).wav"/>
          </p:stSnd>
        </p:sndAc>
      </p:transition>
    </mc:Choice>
    <mc:Fallback xmlns="">
      <p:transition spd="med" advClick="0" advTm="3000">
        <p:fade/>
        <p:sndAc>
          <p:stSnd>
            <p:snd r:embed="rId3" name="Vibe With Me – Joakim Karud (No Copyright Music) - kopie.mp3 (online-audio-converter.com)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C5408D-5B25-437B-BA17-59624653F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141785-2327-4953-9149-46C0014C7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4D7EBC9-9425-4B52-B99C-6EB25BE49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FD214B7-88DB-42F7-AC6E-2A44C63E8E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DECBCE1-38B2-414C-BD37-483DA45492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0BA702F-46E9-4028-A867-0E7DD2767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3327BB0-808B-45AD-A967-B05628F6A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652B3BC-8D4B-4142-A9B8-415433413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11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  <p:sndAc>
          <p:stSnd>
            <p:snd r:embed="rId1" name="Vibe With Me – Joakim Karud (No Copyright Music) - kopie.mp3 (online-audio-converter.com).wav"/>
          </p:stSnd>
        </p:sndAc>
      </p:transition>
    </mc:Choice>
    <mc:Fallback xmlns="">
      <p:transition spd="med" advClick="0" advTm="3000">
        <p:fade/>
        <p:sndAc>
          <p:stSnd>
            <p:snd r:embed="rId3" name="Vibe With Me – Joakim Karud (No Copyright Music) - kopie.mp3 (online-audio-converter.com)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3DC9F-D0AC-42F1-B4DF-20168333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43FCC99-4410-4C3E-A6EE-FC3CE772D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BA5BD09-1D23-4ED4-BF80-88009CA8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38C789-2F27-4EB8-895D-E397C1251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945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  <p:sndAc>
          <p:stSnd>
            <p:snd r:embed="rId1" name="Vibe With Me – Joakim Karud (No Copyright Music) - kopie.mp3 (online-audio-converter.com).wav"/>
          </p:stSnd>
        </p:sndAc>
      </p:transition>
    </mc:Choice>
    <mc:Fallback xmlns="">
      <p:transition spd="med" advClick="0" advTm="3000">
        <p:fade/>
        <p:sndAc>
          <p:stSnd>
            <p:snd r:embed="rId3" name="Vibe With Me – Joakim Karud (No Copyright Music) - kopie.mp3 (online-audio-converter.com)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D4B4039-3C2B-43B8-949B-DA5AC2733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4083AE6-8875-48EB-A709-3BBDBB0DA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BA295A3-974D-41C9-9955-83D909FD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06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  <p:sndAc>
          <p:stSnd>
            <p:snd r:embed="rId1" name="Vibe With Me – Joakim Karud (No Copyright Music) - kopie.mp3 (online-audio-converter.com).wav"/>
          </p:stSnd>
        </p:sndAc>
      </p:transition>
    </mc:Choice>
    <mc:Fallback xmlns="">
      <p:transition spd="med" advClick="0" advTm="3000">
        <p:fade/>
        <p:sndAc>
          <p:stSnd>
            <p:snd r:embed="rId3" name="Vibe With Me – Joakim Karud (No Copyright Music) - kopie.mp3 (online-audio-converter.com)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7C7F2A-8FF2-4376-A61E-0F0E0CC86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FB807C-10A0-4228-AA30-80BDBEBD7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C2FAD14-AC34-4764-99BC-3CD41DB3E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715BEF8-3444-465F-AA2E-429757529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7843B8-981F-45BF-8ADC-E67349769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F0A33C-A02B-471D-99B6-B27AA4AEA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32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  <p:sndAc>
          <p:stSnd>
            <p:snd r:embed="rId1" name="Vibe With Me – Joakim Karud (No Copyright Music) - kopie.mp3 (online-audio-converter.com).wav"/>
          </p:stSnd>
        </p:sndAc>
      </p:transition>
    </mc:Choice>
    <mc:Fallback xmlns="">
      <p:transition spd="med" advClick="0" advTm="3000">
        <p:fade/>
        <p:sndAc>
          <p:stSnd>
            <p:snd r:embed="rId3" name="Vibe With Me – Joakim Karud (No Copyright Music) - kopie.mp3 (online-audio-converter.com)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D5C248-AC2C-4E49-87F5-0EF3CF0F8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3E33C9B-8A6D-4851-983C-BCCEF88E1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78BB0A4-8614-4FA8-B9DA-2DAE4AD18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A00D80-3C09-43BE-99D9-1E684588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D79CF03-8AFD-4A96-9672-F44B7EBC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3C5520F-3955-40DC-83C0-E32E441A9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30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  <p:sndAc>
          <p:stSnd>
            <p:snd r:embed="rId1" name="Vibe With Me – Joakim Karud (No Copyright Music) - kopie.mp3 (online-audio-converter.com).wav"/>
          </p:stSnd>
        </p:sndAc>
      </p:transition>
    </mc:Choice>
    <mc:Fallback xmlns="">
      <p:transition spd="med" advClick="0" advTm="3000">
        <p:fade/>
        <p:sndAc>
          <p:stSnd>
            <p:snd r:embed="rId3" name="Vibe With Me – Joakim Karud (No Copyright Music) - kopie.mp3 (online-audio-converter.com)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66351D8-A9C4-4224-9EF3-E567BF2E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7EC1C9-1846-4AE8-8752-5B309A6B1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508BFA-FBA0-470E-A1C0-5E7670472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B0C006-6901-4D07-A37F-DA469F81A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ABEAD4-0DDB-4C15-A61C-47D4B7A00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635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  <p:sndAc>
          <p:stSnd>
            <p:snd r:embed="rId13" name="Vibe With Me – Joakim Karud (No Copyright Music) - kopie.mp3 (online-audio-converter.com).wav"/>
          </p:stSnd>
        </p:sndAc>
      </p:transition>
    </mc:Choice>
    <mc:Fallback xmlns="">
      <p:transition spd="med" advClick="0" advTm="3000">
        <p:fade/>
        <p:sndAc>
          <p:stSnd>
            <p:snd r:embed="rId14" name="Vibe With Me – Joakim Karud (No Copyright Music) - kopie.mp3 (online-audio-converter.com)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26" Type="http://schemas.microsoft.com/office/2007/relationships/hdphoto" Target="../media/hdphoto8.wdp"/><Relationship Id="rId3" Type="http://schemas.openxmlformats.org/officeDocument/2006/relationships/image" Target="../media/image5.jpeg"/><Relationship Id="rId21" Type="http://schemas.openxmlformats.org/officeDocument/2006/relationships/image" Target="../media/image33.png"/><Relationship Id="rId7" Type="http://schemas.microsoft.com/office/2007/relationships/hdphoto" Target="../media/hdphoto5.wdp"/><Relationship Id="rId12" Type="http://schemas.openxmlformats.org/officeDocument/2006/relationships/image" Target="../media/image26.png"/><Relationship Id="rId17" Type="http://schemas.microsoft.com/office/2007/relationships/hdphoto" Target="../media/hdphoto6.wdp"/><Relationship Id="rId25" Type="http://schemas.openxmlformats.org/officeDocument/2006/relationships/image" Target="../media/image37.png"/><Relationship Id="rId2" Type="http://schemas.openxmlformats.org/officeDocument/2006/relationships/image" Target="../media/image1.jpeg"/><Relationship Id="rId16" Type="http://schemas.openxmlformats.org/officeDocument/2006/relationships/image" Target="../media/image30.png"/><Relationship Id="rId20" Type="http://schemas.microsoft.com/office/2007/relationships/hdphoto" Target="../media/hdphoto7.wdp"/><Relationship Id="rId29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24" Type="http://schemas.openxmlformats.org/officeDocument/2006/relationships/image" Target="../media/image36.png"/><Relationship Id="rId32" Type="http://schemas.microsoft.com/office/2007/relationships/hdphoto" Target="../media/hdphoto10.wdp"/><Relationship Id="rId5" Type="http://schemas.microsoft.com/office/2007/relationships/hdphoto" Target="../media/hdphoto4.wdp"/><Relationship Id="rId15" Type="http://schemas.openxmlformats.org/officeDocument/2006/relationships/image" Target="../media/image29.png"/><Relationship Id="rId23" Type="http://schemas.openxmlformats.org/officeDocument/2006/relationships/image" Target="../media/image35.png"/><Relationship Id="rId28" Type="http://schemas.openxmlformats.org/officeDocument/2006/relationships/image" Target="../media/image39.png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31" Type="http://schemas.openxmlformats.org/officeDocument/2006/relationships/image" Target="../media/image41.png"/><Relationship Id="rId4" Type="http://schemas.openxmlformats.org/officeDocument/2006/relationships/image" Target="../media/image20.png"/><Relationship Id="rId9" Type="http://schemas.openxmlformats.org/officeDocument/2006/relationships/image" Target="../media/image23.jpeg"/><Relationship Id="rId14" Type="http://schemas.openxmlformats.org/officeDocument/2006/relationships/image" Target="../media/image28.png"/><Relationship Id="rId22" Type="http://schemas.openxmlformats.org/officeDocument/2006/relationships/image" Target="../media/image34.png"/><Relationship Id="rId27" Type="http://schemas.openxmlformats.org/officeDocument/2006/relationships/image" Target="../media/image38.png"/><Relationship Id="rId30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QGoiVgsafM?feature=oembed" TargetMode="Externa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4.jpe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ytool.cz/kontakty/osoba.asp?id=194" TargetMode="External"/><Relationship Id="rId13" Type="http://schemas.openxmlformats.org/officeDocument/2006/relationships/slide" Target="slide3.xml"/><Relationship Id="rId3" Type="http://schemas.openxmlformats.org/officeDocument/2006/relationships/hyperlink" Target="https://www.gytool.cz/kontakty/osoba.asp?id=168" TargetMode="External"/><Relationship Id="rId7" Type="http://schemas.openxmlformats.org/officeDocument/2006/relationships/hyperlink" Target="https://www.gytool.cz/kontakty/osoba.asp?id=206" TargetMode="External"/><Relationship Id="rId12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ytool.cz/kontakty/osoba.asp?id=210" TargetMode="External"/><Relationship Id="rId11" Type="http://schemas.openxmlformats.org/officeDocument/2006/relationships/hyperlink" Target="mailto:fuka@gytool.cz" TargetMode="External"/><Relationship Id="rId5" Type="http://schemas.openxmlformats.org/officeDocument/2006/relationships/hyperlink" Target="https://www.gytool.cz/kontakty/osoba.asp?id=167" TargetMode="External"/><Relationship Id="rId10" Type="http://schemas.openxmlformats.org/officeDocument/2006/relationships/hyperlink" Target="https://www.gytool.cz/kontakty/osoba.asp?id=84" TargetMode="External"/><Relationship Id="rId4" Type="http://schemas.openxmlformats.org/officeDocument/2006/relationships/hyperlink" Target="https://www.gytool.cz/kontakty/osoba.asp?id=15" TargetMode="External"/><Relationship Id="rId9" Type="http://schemas.openxmlformats.org/officeDocument/2006/relationships/hyperlink" Target="https://www.gytool.cz/kontakty/osoba.asp?id=192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3" Type="http://schemas.openxmlformats.org/officeDocument/2006/relationships/slide" Target="slide4.xml"/><Relationship Id="rId7" Type="http://schemas.openxmlformats.org/officeDocument/2006/relationships/slide" Target="slide10.xml"/><Relationship Id="rId12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0" Type="http://schemas.openxmlformats.org/officeDocument/2006/relationships/slide" Target="slide8.xml"/><Relationship Id="rId4" Type="http://schemas.openxmlformats.org/officeDocument/2006/relationships/slide" Target="slide12.xml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3.xml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hyperlink" Target="http://www.osd.at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.png"/><Relationship Id="rId3" Type="http://schemas.openxmlformats.org/officeDocument/2006/relationships/image" Target="../media/image5.jpeg"/><Relationship Id="rId7" Type="http://schemas.openxmlformats.org/officeDocument/2006/relationships/image" Target="../media/image15.png"/><Relationship Id="rId12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jpe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rtualnigh.gytool.cz/#31190085p&amp;246.04h&amp;70.85t" TargetMode="External"/><Relationship Id="rId7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5.jpe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incaibm.ro/" TargetMode="External"/><Relationship Id="rId5" Type="http://schemas.openxmlformats.org/officeDocument/2006/relationships/hyperlink" Target="https://gym-kirchengasse.at/" TargetMode="External"/><Relationship Id="rId4" Type="http://schemas.openxmlformats.org/officeDocument/2006/relationships/hyperlink" Target="https://www.roentgen-gym.de/new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1C8FBB1-FB47-4E8E-AA86-A77BBE0087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376883"/>
            <a:ext cx="1473529" cy="1804066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71DAAF9E-969D-4912-BDB9-2B4C6248DE28}"/>
              </a:ext>
            </a:extLst>
          </p:cNvPr>
          <p:cNvGrpSpPr/>
          <p:nvPr/>
        </p:nvGrpSpPr>
        <p:grpSpPr>
          <a:xfrm>
            <a:off x="2127565" y="978220"/>
            <a:ext cx="9216428" cy="5051388"/>
            <a:chOff x="2234986" y="634187"/>
            <a:chExt cx="9460830" cy="5545855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4" name="Obdélník: se zakulacenými rohy 3">
              <a:extLst>
                <a:ext uri="{FF2B5EF4-FFF2-40B4-BE49-F238E27FC236}">
                  <a16:creationId xmlns:a16="http://schemas.microsoft.com/office/drawing/2014/main" id="{BE33566F-4E8E-454C-BB79-45A6866A3A02}"/>
                </a:ext>
              </a:extLst>
            </p:cNvPr>
            <p:cNvSpPr/>
            <p:nvPr/>
          </p:nvSpPr>
          <p:spPr>
            <a:xfrm>
              <a:off x="2234986" y="1885545"/>
              <a:ext cx="570368" cy="35489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: se zakulacenými rohy 6">
              <a:extLst>
                <a:ext uri="{FF2B5EF4-FFF2-40B4-BE49-F238E27FC236}">
                  <a16:creationId xmlns:a16="http://schemas.microsoft.com/office/drawing/2014/main" id="{1F811E4C-7CB3-4D08-A817-053F45DE0B01}"/>
                </a:ext>
              </a:extLst>
            </p:cNvPr>
            <p:cNvSpPr/>
            <p:nvPr/>
          </p:nvSpPr>
          <p:spPr>
            <a:xfrm>
              <a:off x="2805354" y="2493339"/>
              <a:ext cx="570368" cy="233337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: se zakulacenými rohy 7">
              <a:extLst>
                <a:ext uri="{FF2B5EF4-FFF2-40B4-BE49-F238E27FC236}">
                  <a16:creationId xmlns:a16="http://schemas.microsoft.com/office/drawing/2014/main" id="{FC13294D-9FB7-4100-8CB0-014C6B731D20}"/>
                </a:ext>
              </a:extLst>
            </p:cNvPr>
            <p:cNvSpPr/>
            <p:nvPr/>
          </p:nvSpPr>
          <p:spPr>
            <a:xfrm>
              <a:off x="3326517" y="1885545"/>
              <a:ext cx="570368" cy="35489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: se zakulacenými rohy 8">
              <a:extLst>
                <a:ext uri="{FF2B5EF4-FFF2-40B4-BE49-F238E27FC236}">
                  <a16:creationId xmlns:a16="http://schemas.microsoft.com/office/drawing/2014/main" id="{B401C3A0-5570-41AB-BCC5-C365EF540059}"/>
                </a:ext>
              </a:extLst>
            </p:cNvPr>
            <p:cNvSpPr/>
            <p:nvPr/>
          </p:nvSpPr>
          <p:spPr>
            <a:xfrm>
              <a:off x="3872283" y="677958"/>
              <a:ext cx="570368" cy="55020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492D28F9-8EA1-4ADC-863E-B632C86AF014}"/>
                </a:ext>
              </a:extLst>
            </p:cNvPr>
            <p:cNvSpPr/>
            <p:nvPr/>
          </p:nvSpPr>
          <p:spPr>
            <a:xfrm>
              <a:off x="4442651" y="1885545"/>
              <a:ext cx="570368" cy="35489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: se zakulacenými rohy 10">
              <a:extLst>
                <a:ext uri="{FF2B5EF4-FFF2-40B4-BE49-F238E27FC236}">
                  <a16:creationId xmlns:a16="http://schemas.microsoft.com/office/drawing/2014/main" id="{802C4877-742B-4F7C-8EA5-BCF0306C31F1}"/>
                </a:ext>
              </a:extLst>
            </p:cNvPr>
            <p:cNvSpPr/>
            <p:nvPr/>
          </p:nvSpPr>
          <p:spPr>
            <a:xfrm>
              <a:off x="5004469" y="2493339"/>
              <a:ext cx="570368" cy="233337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: se zakulacenými rohy 11">
              <a:extLst>
                <a:ext uri="{FF2B5EF4-FFF2-40B4-BE49-F238E27FC236}">
                  <a16:creationId xmlns:a16="http://schemas.microsoft.com/office/drawing/2014/main" id="{569D6266-9E4A-4C17-906B-EF917A4978FD}"/>
                </a:ext>
              </a:extLst>
            </p:cNvPr>
            <p:cNvSpPr/>
            <p:nvPr/>
          </p:nvSpPr>
          <p:spPr>
            <a:xfrm>
              <a:off x="5543376" y="1885544"/>
              <a:ext cx="570368" cy="35489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: se zakulacenými rohy 12">
              <a:extLst>
                <a:ext uri="{FF2B5EF4-FFF2-40B4-BE49-F238E27FC236}">
                  <a16:creationId xmlns:a16="http://schemas.microsoft.com/office/drawing/2014/main" id="{BCE875C9-CA40-4194-A9CC-E7FAE363AA29}"/>
                </a:ext>
              </a:extLst>
            </p:cNvPr>
            <p:cNvSpPr/>
            <p:nvPr/>
          </p:nvSpPr>
          <p:spPr>
            <a:xfrm>
              <a:off x="6111590" y="634187"/>
              <a:ext cx="570368" cy="55020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: se zakulacenými rohy 13">
              <a:extLst>
                <a:ext uri="{FF2B5EF4-FFF2-40B4-BE49-F238E27FC236}">
                  <a16:creationId xmlns:a16="http://schemas.microsoft.com/office/drawing/2014/main" id="{4F438E8E-2106-456D-BBBA-772E8E84E117}"/>
                </a:ext>
              </a:extLst>
            </p:cNvPr>
            <p:cNvSpPr/>
            <p:nvPr/>
          </p:nvSpPr>
          <p:spPr>
            <a:xfrm>
              <a:off x="6657356" y="1333567"/>
              <a:ext cx="570368" cy="450741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: se zakulacenými rohy 14">
              <a:extLst>
                <a:ext uri="{FF2B5EF4-FFF2-40B4-BE49-F238E27FC236}">
                  <a16:creationId xmlns:a16="http://schemas.microsoft.com/office/drawing/2014/main" id="{F342E67F-B83D-4DB6-A5EE-BCB15CDCEE14}"/>
                </a:ext>
              </a:extLst>
            </p:cNvPr>
            <p:cNvSpPr/>
            <p:nvPr/>
          </p:nvSpPr>
          <p:spPr>
            <a:xfrm>
              <a:off x="7762967" y="2493339"/>
              <a:ext cx="570368" cy="233337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: se zakulacenými rohy 15">
              <a:extLst>
                <a:ext uri="{FF2B5EF4-FFF2-40B4-BE49-F238E27FC236}">
                  <a16:creationId xmlns:a16="http://schemas.microsoft.com/office/drawing/2014/main" id="{E31E6641-75E0-413A-916C-E92CD1154858}"/>
                </a:ext>
              </a:extLst>
            </p:cNvPr>
            <p:cNvSpPr/>
            <p:nvPr/>
          </p:nvSpPr>
          <p:spPr>
            <a:xfrm>
              <a:off x="7203121" y="1885545"/>
              <a:ext cx="570368" cy="35489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: se zakulacenými rohy 16">
              <a:extLst>
                <a:ext uri="{FF2B5EF4-FFF2-40B4-BE49-F238E27FC236}">
                  <a16:creationId xmlns:a16="http://schemas.microsoft.com/office/drawing/2014/main" id="{784BFF45-1A6B-4816-933F-FB885579FE9A}"/>
                </a:ext>
              </a:extLst>
            </p:cNvPr>
            <p:cNvSpPr/>
            <p:nvPr/>
          </p:nvSpPr>
          <p:spPr>
            <a:xfrm>
              <a:off x="8903703" y="677958"/>
              <a:ext cx="570368" cy="55020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42B3CD10-91CD-43CA-99C6-5E0E07992CD1}"/>
                </a:ext>
              </a:extLst>
            </p:cNvPr>
            <p:cNvSpPr/>
            <p:nvPr/>
          </p:nvSpPr>
          <p:spPr>
            <a:xfrm>
              <a:off x="8333335" y="1885544"/>
              <a:ext cx="570368" cy="35489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: se zakulacenými rohy 19">
              <a:extLst>
                <a:ext uri="{FF2B5EF4-FFF2-40B4-BE49-F238E27FC236}">
                  <a16:creationId xmlns:a16="http://schemas.microsoft.com/office/drawing/2014/main" id="{B5551276-61C5-41BB-AC57-E842C72AC04D}"/>
                </a:ext>
              </a:extLst>
            </p:cNvPr>
            <p:cNvSpPr/>
            <p:nvPr/>
          </p:nvSpPr>
          <p:spPr>
            <a:xfrm>
              <a:off x="9463549" y="1885545"/>
              <a:ext cx="570368" cy="35489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: se zakulacenými rohy 20">
              <a:extLst>
                <a:ext uri="{FF2B5EF4-FFF2-40B4-BE49-F238E27FC236}">
                  <a16:creationId xmlns:a16="http://schemas.microsoft.com/office/drawing/2014/main" id="{9E73B817-4EEB-4309-991C-E117E5D45BD2}"/>
                </a:ext>
              </a:extLst>
            </p:cNvPr>
            <p:cNvSpPr/>
            <p:nvPr/>
          </p:nvSpPr>
          <p:spPr>
            <a:xfrm>
              <a:off x="10033917" y="2493339"/>
              <a:ext cx="570368" cy="233337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Obdélník: se zakulacenými rohy 21">
              <a:extLst>
                <a:ext uri="{FF2B5EF4-FFF2-40B4-BE49-F238E27FC236}">
                  <a16:creationId xmlns:a16="http://schemas.microsoft.com/office/drawing/2014/main" id="{DC7AF59E-9EDA-4799-89C6-F0148CE14FA1}"/>
                </a:ext>
              </a:extLst>
            </p:cNvPr>
            <p:cNvSpPr/>
            <p:nvPr/>
          </p:nvSpPr>
          <p:spPr>
            <a:xfrm>
              <a:off x="10555080" y="1885545"/>
              <a:ext cx="570368" cy="35489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Obdélník: se zakulacenými rohy 22">
              <a:extLst>
                <a:ext uri="{FF2B5EF4-FFF2-40B4-BE49-F238E27FC236}">
                  <a16:creationId xmlns:a16="http://schemas.microsoft.com/office/drawing/2014/main" id="{CC373046-B878-4443-A106-C6EC32CE874A}"/>
                </a:ext>
              </a:extLst>
            </p:cNvPr>
            <p:cNvSpPr/>
            <p:nvPr/>
          </p:nvSpPr>
          <p:spPr>
            <a:xfrm>
              <a:off x="11125448" y="677958"/>
              <a:ext cx="570368" cy="55020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158AC6E7-8FAF-4411-83EB-856A8C53DE24}"/>
              </a:ext>
            </a:extLst>
          </p:cNvPr>
          <p:cNvSpPr txBox="1"/>
          <p:nvPr/>
        </p:nvSpPr>
        <p:spPr>
          <a:xfrm>
            <a:off x="2717999" y="2762047"/>
            <a:ext cx="81612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600" b="1">
                <a:solidFill>
                  <a:schemeClr val="bg1"/>
                </a:solidFill>
                <a:latin typeface="Bahnschrift Light SemiCondensed" panose="020B0502040204020203" pitchFamily="34" charset="0"/>
              </a:rPr>
              <a:t>Němčina na GOH</a:t>
            </a:r>
          </a:p>
        </p:txBody>
      </p:sp>
      <p:pic>
        <p:nvPicPr>
          <p:cNvPr id="19" name="Vibe With Me – Joakim Karud (No Copyright Music) NEU">
            <a:hlinkClick r:id="" action="ppaction://media"/>
            <a:extLst>
              <a:ext uri="{FF2B5EF4-FFF2-40B4-BE49-F238E27FC236}">
                <a16:creationId xmlns:a16="http://schemas.microsoft.com/office/drawing/2014/main" id="{C5AA0EBE-8531-48EB-A751-E57ACA91E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35277" y="57207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9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0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065D05D-89F0-4494-8544-BA9A15AD4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376883"/>
            <a:ext cx="1473529" cy="1804066"/>
          </a:xfrm>
          <a:prstGeom prst="rect">
            <a:avLst/>
          </a:prstGeom>
        </p:spPr>
      </p:pic>
      <p:grpSp>
        <p:nvGrpSpPr>
          <p:cNvPr id="87" name="Skupina 86">
            <a:extLst>
              <a:ext uri="{FF2B5EF4-FFF2-40B4-BE49-F238E27FC236}">
                <a16:creationId xmlns:a16="http://schemas.microsoft.com/office/drawing/2014/main" id="{F9C66453-90B0-44FC-B60D-059499040DA2}"/>
              </a:ext>
            </a:extLst>
          </p:cNvPr>
          <p:cNvGrpSpPr/>
          <p:nvPr/>
        </p:nvGrpSpPr>
        <p:grpSpPr>
          <a:xfrm>
            <a:off x="8686952" y="5432991"/>
            <a:ext cx="3383905" cy="1206377"/>
            <a:chOff x="4773839" y="647978"/>
            <a:chExt cx="3383905" cy="1206377"/>
          </a:xfrm>
        </p:grpSpPr>
        <p:sp>
          <p:nvSpPr>
            <p:cNvPr id="79" name="TextovéPole 78">
              <a:extLst>
                <a:ext uri="{FF2B5EF4-FFF2-40B4-BE49-F238E27FC236}">
                  <a16:creationId xmlns:a16="http://schemas.microsoft.com/office/drawing/2014/main" id="{CEBDEF04-FDC6-4F1B-A55F-187930CE75DD}"/>
                </a:ext>
              </a:extLst>
            </p:cNvPr>
            <p:cNvSpPr txBox="1"/>
            <p:nvPr/>
          </p:nvSpPr>
          <p:spPr>
            <a:xfrm>
              <a:off x="4773839" y="1438087"/>
              <a:ext cx="2044453" cy="392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1800"/>
                </a:spcAft>
              </a:pPr>
              <a:r>
                <a:rPr lang="cs-CZ" sz="2000"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Práce studentů </a:t>
              </a:r>
              <a:endParaRPr lang="cs-CZ" sz="2000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029" name="Picture 5" descr="Strichfiguren / Strichmännchen: Erfolg, Ordnung, Verbesserung. (Nr. 97) –  kaufen Sie diese Vektorgrafik und finden Sie ähnl… | Vektorgrafik,  Strichmännchen, Strichm">
              <a:extLst>
                <a:ext uri="{FF2B5EF4-FFF2-40B4-BE49-F238E27FC236}">
                  <a16:creationId xmlns:a16="http://schemas.microsoft.com/office/drawing/2014/main" id="{BFA9CFCB-5686-44FC-9FFF-F6F83DB07B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7" t="14034" b="12178"/>
            <a:stretch/>
          </p:blipFill>
          <p:spPr bwMode="auto">
            <a:xfrm>
              <a:off x="6614936" y="647978"/>
              <a:ext cx="1542808" cy="1206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Obrázek 44">
            <a:extLst>
              <a:ext uri="{FF2B5EF4-FFF2-40B4-BE49-F238E27FC236}">
                <a16:creationId xmlns:a16="http://schemas.microsoft.com/office/drawing/2014/main" id="{52ABDD18-123C-4583-A153-A8CBEB49E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4978" y="839367"/>
            <a:ext cx="2040375" cy="1952531"/>
          </a:xfrm>
          <a:prstGeom prst="rect">
            <a:avLst/>
          </a:prstGeom>
        </p:spPr>
      </p:pic>
      <p:sp>
        <p:nvSpPr>
          <p:cNvPr id="78" name="Obdélník 77">
            <a:extLst>
              <a:ext uri="{FF2B5EF4-FFF2-40B4-BE49-F238E27FC236}">
                <a16:creationId xmlns:a16="http://schemas.microsoft.com/office/drawing/2014/main" id="{35AE0440-4436-442A-B518-29A81464350A}"/>
              </a:ext>
            </a:extLst>
          </p:cNvPr>
          <p:cNvSpPr/>
          <p:nvPr/>
        </p:nvSpPr>
        <p:spPr>
          <a:xfrm>
            <a:off x="8753830" y="395001"/>
            <a:ext cx="2996697" cy="180406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>
                <a:solidFill>
                  <a:schemeClr val="tx1"/>
                </a:solidFill>
                <a:latin typeface="Bahnschrift SemiLight SemiConde" panose="020B0502040204020203" pitchFamily="34" charset="0"/>
              </a:rPr>
              <a:t>Jakým aktivitám se věnujeme ve výuce?</a:t>
            </a:r>
          </a:p>
        </p:txBody>
      </p:sp>
      <p:pic>
        <p:nvPicPr>
          <p:cNvPr id="43" name="Obrázek 42">
            <a:extLst>
              <a:ext uri="{FF2B5EF4-FFF2-40B4-BE49-F238E27FC236}">
                <a16:creationId xmlns:a16="http://schemas.microsoft.com/office/drawing/2014/main" id="{6128F711-46DD-4906-AFC3-0548CD974B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3082"/>
          <a:stretch/>
        </p:blipFill>
        <p:spPr>
          <a:xfrm>
            <a:off x="7762967" y="2364871"/>
            <a:ext cx="4244090" cy="2548477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75920B36-1A76-4A8F-9684-8B90A4667F6A}"/>
              </a:ext>
            </a:extLst>
          </p:cNvPr>
          <p:cNvGrpSpPr/>
          <p:nvPr/>
        </p:nvGrpSpPr>
        <p:grpSpPr>
          <a:xfrm>
            <a:off x="195184" y="395001"/>
            <a:ext cx="7412070" cy="6293724"/>
            <a:chOff x="195184" y="395001"/>
            <a:chExt cx="7412070" cy="6293724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CFEA2FB6-D4B7-4CCE-8031-EB7FB8BFFEA9}"/>
                </a:ext>
              </a:extLst>
            </p:cNvPr>
            <p:cNvGrpSpPr/>
            <p:nvPr/>
          </p:nvGrpSpPr>
          <p:grpSpPr>
            <a:xfrm>
              <a:off x="195184" y="395001"/>
              <a:ext cx="7412070" cy="6293724"/>
              <a:chOff x="184943" y="492247"/>
              <a:chExt cx="7412070" cy="6293724"/>
            </a:xfrm>
          </p:grpSpPr>
          <p:pic>
            <p:nvPicPr>
              <p:cNvPr id="19" name="Obrázek 18">
                <a:extLst>
                  <a:ext uri="{FF2B5EF4-FFF2-40B4-BE49-F238E27FC236}">
                    <a16:creationId xmlns:a16="http://schemas.microsoft.com/office/drawing/2014/main" id="{F1434316-7D89-4219-9E9D-DCB88753A9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4709"/>
              <a:stretch/>
            </p:blipFill>
            <p:spPr>
              <a:xfrm>
                <a:off x="2685938" y="1682678"/>
                <a:ext cx="1355311" cy="1364387"/>
              </a:xfrm>
              <a:prstGeom prst="rect">
                <a:avLst/>
              </a:prstGeom>
            </p:spPr>
          </p:pic>
          <p:grpSp>
            <p:nvGrpSpPr>
              <p:cNvPr id="2" name="Skupina 1">
                <a:extLst>
                  <a:ext uri="{FF2B5EF4-FFF2-40B4-BE49-F238E27FC236}">
                    <a16:creationId xmlns:a16="http://schemas.microsoft.com/office/drawing/2014/main" id="{F72F17B3-9052-4D4D-9C35-175556C0FFC7}"/>
                  </a:ext>
                </a:extLst>
              </p:cNvPr>
              <p:cNvGrpSpPr/>
              <p:nvPr/>
            </p:nvGrpSpPr>
            <p:grpSpPr>
              <a:xfrm>
                <a:off x="184943" y="492247"/>
                <a:ext cx="7412070" cy="6293724"/>
                <a:chOff x="190998" y="482423"/>
                <a:chExt cx="7412070" cy="6293724"/>
              </a:xfrm>
            </p:grpSpPr>
            <p:pic>
              <p:nvPicPr>
                <p:cNvPr id="3074" name="Picture 2" descr="Image">
                  <a:extLst>
                    <a:ext uri="{FF2B5EF4-FFF2-40B4-BE49-F238E27FC236}">
                      <a16:creationId xmlns:a16="http://schemas.microsoft.com/office/drawing/2014/main" id="{B8887618-5AAC-47FA-A0A8-2DCBDCDC3C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715" t="15574" r="18485" b="44561"/>
                <a:stretch/>
              </p:blipFill>
              <p:spPr bwMode="auto">
                <a:xfrm>
                  <a:off x="3380077" y="482423"/>
                  <a:ext cx="1527555" cy="13569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" name="Obrázek 2">
                  <a:extLst>
                    <a:ext uri="{FF2B5EF4-FFF2-40B4-BE49-F238E27FC236}">
                      <a16:creationId xmlns:a16="http://schemas.microsoft.com/office/drawing/2014/main" id="{F494DC94-995D-4BD1-9B1A-F7C59A11A3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0000" y="2369885"/>
                  <a:ext cx="1409364" cy="1059115"/>
                </a:xfrm>
                <a:prstGeom prst="rect">
                  <a:avLst/>
                </a:prstGeom>
              </p:spPr>
            </p:pic>
            <p:pic>
              <p:nvPicPr>
                <p:cNvPr id="23" name="Obrázek 22">
                  <a:extLst>
                    <a:ext uri="{FF2B5EF4-FFF2-40B4-BE49-F238E27FC236}">
                      <a16:creationId xmlns:a16="http://schemas.microsoft.com/office/drawing/2014/main" id="{2DC93403-BC06-444D-9A75-B1412EF3D4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42853" y="669430"/>
                  <a:ext cx="1355312" cy="1373431"/>
                </a:xfrm>
                <a:prstGeom prst="rect">
                  <a:avLst/>
                </a:prstGeom>
              </p:spPr>
            </p:pic>
            <p:pic>
              <p:nvPicPr>
                <p:cNvPr id="8" name="Obrázek 7">
                  <a:extLst>
                    <a:ext uri="{FF2B5EF4-FFF2-40B4-BE49-F238E27FC236}">
                      <a16:creationId xmlns:a16="http://schemas.microsoft.com/office/drawing/2014/main" id="{FC1D5E4C-DBA1-4A11-AB31-9A8CC3F350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688088" y="1953141"/>
                  <a:ext cx="1027882" cy="1206377"/>
                </a:xfrm>
                <a:prstGeom prst="rect">
                  <a:avLst/>
                </a:prstGeom>
              </p:spPr>
            </p:pic>
            <p:pic>
              <p:nvPicPr>
                <p:cNvPr id="11" name="Obrázek 10">
                  <a:extLst>
                    <a:ext uri="{FF2B5EF4-FFF2-40B4-BE49-F238E27FC236}">
                      <a16:creationId xmlns:a16="http://schemas.microsoft.com/office/drawing/2014/main" id="{01B73E85-FA53-4EAA-B393-17792AB423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20203" y="1953141"/>
                  <a:ext cx="1229201" cy="2069447"/>
                </a:xfrm>
                <a:prstGeom prst="rect">
                  <a:avLst/>
                </a:prstGeom>
              </p:spPr>
            </p:pic>
            <p:pic>
              <p:nvPicPr>
                <p:cNvPr id="13" name="Obrázek 12">
                  <a:extLst>
                    <a:ext uri="{FF2B5EF4-FFF2-40B4-BE49-F238E27FC236}">
                      <a16:creationId xmlns:a16="http://schemas.microsoft.com/office/drawing/2014/main" id="{97DE1442-BD94-4223-92EC-325B15447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3717" y="3429000"/>
                  <a:ext cx="1127699" cy="1293688"/>
                </a:xfrm>
                <a:prstGeom prst="rect">
                  <a:avLst/>
                </a:prstGeom>
              </p:spPr>
            </p:pic>
            <p:pic>
              <p:nvPicPr>
                <p:cNvPr id="35" name="Obrázek 34">
                  <a:extLst>
                    <a:ext uri="{FF2B5EF4-FFF2-40B4-BE49-F238E27FC236}">
                      <a16:creationId xmlns:a16="http://schemas.microsoft.com/office/drawing/2014/main" id="{C925311B-1189-4CA5-AE20-C32E2599FA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599032" y="598624"/>
                  <a:ext cx="1445161" cy="1695958"/>
                </a:xfrm>
                <a:prstGeom prst="rect">
                  <a:avLst/>
                </a:prstGeom>
              </p:spPr>
            </p:pic>
            <p:pic>
              <p:nvPicPr>
                <p:cNvPr id="17" name="Obrázek 16">
                  <a:extLst>
                    <a:ext uri="{FF2B5EF4-FFF2-40B4-BE49-F238E27FC236}">
                      <a16:creationId xmlns:a16="http://schemas.microsoft.com/office/drawing/2014/main" id="{557DC624-0646-4221-9363-668FD846E7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25493" y="1838525"/>
                  <a:ext cx="1027882" cy="1208540"/>
                </a:xfrm>
                <a:prstGeom prst="rect">
                  <a:avLst/>
                </a:prstGeom>
              </p:spPr>
            </p:pic>
            <p:pic>
              <p:nvPicPr>
                <p:cNvPr id="33" name="Obrázek 32">
                  <a:extLst>
                    <a:ext uri="{FF2B5EF4-FFF2-40B4-BE49-F238E27FC236}">
                      <a16:creationId xmlns:a16="http://schemas.microsoft.com/office/drawing/2014/main" id="{03094944-B37B-4FA5-AA7D-94AAD99759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700943" y="4419338"/>
                  <a:ext cx="1747848" cy="2026287"/>
                </a:xfrm>
                <a:prstGeom prst="rect">
                  <a:avLst/>
                </a:prstGeom>
              </p:spPr>
            </p:pic>
            <p:pic>
              <p:nvPicPr>
                <p:cNvPr id="25" name="Obrázek 24">
                  <a:extLst>
                    <a:ext uri="{FF2B5EF4-FFF2-40B4-BE49-F238E27FC236}">
                      <a16:creationId xmlns:a16="http://schemas.microsoft.com/office/drawing/2014/main" id="{43E6B8C8-E57A-4773-A4C8-7ABE725559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1416" y="3024510"/>
                  <a:ext cx="3922647" cy="2157456"/>
                </a:xfrm>
                <a:prstGeom prst="rect">
                  <a:avLst/>
                </a:prstGeom>
              </p:spPr>
            </p:pic>
            <p:pic>
              <p:nvPicPr>
                <p:cNvPr id="21" name="Obrázek 20">
                  <a:extLst>
                    <a:ext uri="{FF2B5EF4-FFF2-40B4-BE49-F238E27FC236}">
                      <a16:creationId xmlns:a16="http://schemas.microsoft.com/office/drawing/2014/main" id="{00F4BF99-4CB0-424F-B55D-2ED323C149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90998" y="4509679"/>
                  <a:ext cx="2124240" cy="1326912"/>
                </a:xfrm>
                <a:prstGeom prst="rect">
                  <a:avLst/>
                </a:prstGeom>
              </p:spPr>
            </p:pic>
            <p:pic>
              <p:nvPicPr>
                <p:cNvPr id="6" name="Obrázek 5">
                  <a:extLst>
                    <a:ext uri="{FF2B5EF4-FFF2-40B4-BE49-F238E27FC236}">
                      <a16:creationId xmlns:a16="http://schemas.microsoft.com/office/drawing/2014/main" id="{2FC41A52-CBC6-42F1-8023-CFA2BDDFC5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856627" y="4022588"/>
                  <a:ext cx="1862349" cy="1364386"/>
                </a:xfrm>
                <a:prstGeom prst="rect">
                  <a:avLst/>
                </a:prstGeom>
              </p:spPr>
            </p:pic>
            <p:pic>
              <p:nvPicPr>
                <p:cNvPr id="27" name="Obrázek 26">
                  <a:extLst>
                    <a:ext uri="{FF2B5EF4-FFF2-40B4-BE49-F238E27FC236}">
                      <a16:creationId xmlns:a16="http://schemas.microsoft.com/office/drawing/2014/main" id="{C9B7B78F-5E6C-4D53-A427-CD6987C8DD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872700" y="2932254"/>
                  <a:ext cx="1433261" cy="1364386"/>
                </a:xfrm>
                <a:prstGeom prst="rect">
                  <a:avLst/>
                </a:prstGeom>
              </p:spPr>
            </p:pic>
            <p:pic>
              <p:nvPicPr>
                <p:cNvPr id="15" name="Obrázek 14">
                  <a:extLst>
                    <a:ext uri="{FF2B5EF4-FFF2-40B4-BE49-F238E27FC236}">
                      <a16:creationId xmlns:a16="http://schemas.microsoft.com/office/drawing/2014/main" id="{3883AA32-010D-4ADF-9ED0-D03DE5795D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475369" y="4228800"/>
                  <a:ext cx="1127699" cy="1561135"/>
                </a:xfrm>
                <a:prstGeom prst="rect">
                  <a:avLst/>
                </a:prstGeom>
              </p:spPr>
            </p:pic>
            <p:pic>
              <p:nvPicPr>
                <p:cNvPr id="29" name="Obrázek 28">
                  <a:extLst>
                    <a:ext uri="{FF2B5EF4-FFF2-40B4-BE49-F238E27FC236}">
                      <a16:creationId xmlns:a16="http://schemas.microsoft.com/office/drawing/2014/main" id="{55DBD562-8C04-4D48-BCB0-0DE96EE597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5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rightnessContrast bright="20000" contrast="-20000"/>
                          </a14:imgEffect>
                        </a14:imgLayer>
                      </a14:imgProps>
                    </a:ext>
                  </a:extLst>
                </a:blip>
                <a:srcRect r="14967"/>
                <a:stretch/>
              </p:blipFill>
              <p:spPr>
                <a:xfrm>
                  <a:off x="3363593" y="4139810"/>
                  <a:ext cx="1420396" cy="1953141"/>
                </a:xfrm>
                <a:prstGeom prst="rect">
                  <a:avLst/>
                </a:prstGeom>
              </p:spPr>
            </p:pic>
            <p:pic>
              <p:nvPicPr>
                <p:cNvPr id="37" name="Obrázek 36">
                  <a:extLst>
                    <a:ext uri="{FF2B5EF4-FFF2-40B4-BE49-F238E27FC236}">
                      <a16:creationId xmlns:a16="http://schemas.microsoft.com/office/drawing/2014/main" id="{4F6BF779-C67C-47BB-8AA1-FC542F0B8D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7"/>
                <a:srcRect t="17176"/>
                <a:stretch/>
              </p:blipFill>
              <p:spPr>
                <a:xfrm>
                  <a:off x="534937" y="5461494"/>
                  <a:ext cx="1445719" cy="1314653"/>
                </a:xfrm>
                <a:prstGeom prst="rect">
                  <a:avLst/>
                </a:prstGeom>
              </p:spPr>
            </p:pic>
            <p:pic>
              <p:nvPicPr>
                <p:cNvPr id="39" name="Obrázek 38">
                  <a:extLst>
                    <a:ext uri="{FF2B5EF4-FFF2-40B4-BE49-F238E27FC236}">
                      <a16:creationId xmlns:a16="http://schemas.microsoft.com/office/drawing/2014/main" id="{AFAC2AD6-0CE0-4505-A9CE-46938068CD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61193" y="5109826"/>
                  <a:ext cx="1633784" cy="1379943"/>
                </a:xfrm>
                <a:prstGeom prst="rect">
                  <a:avLst/>
                </a:prstGeom>
              </p:spPr>
            </p:pic>
          </p:grpSp>
        </p:grpSp>
        <p:pic>
          <p:nvPicPr>
            <p:cNvPr id="31" name="Obrázek 30">
              <a:extLst>
                <a:ext uri="{FF2B5EF4-FFF2-40B4-BE49-F238E27FC236}">
                  <a16:creationId xmlns:a16="http://schemas.microsoft.com/office/drawing/2014/main" id="{01510CCE-5C52-405F-B081-93D0E3EF1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878422" y="3365830"/>
              <a:ext cx="1561545" cy="1791904"/>
            </a:xfrm>
            <a:prstGeom prst="rect">
              <a:avLst/>
            </a:prstGeom>
          </p:spPr>
        </p:pic>
      </p:grpSp>
      <p:pic>
        <p:nvPicPr>
          <p:cNvPr id="41" name="Obrázek 40">
            <a:extLst>
              <a:ext uri="{FF2B5EF4-FFF2-40B4-BE49-F238E27FC236}">
                <a16:creationId xmlns:a16="http://schemas.microsoft.com/office/drawing/2014/main" id="{C9D07B91-74A6-4A54-8FDA-B924155EB41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9158" y="4509679"/>
            <a:ext cx="2449215" cy="165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6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00">
        <p:fade/>
      </p:transition>
    </mc:Choice>
    <mc:Fallback xmlns="">
      <p:transition spd="med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065D05D-89F0-4494-8544-BA9A15AD4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376883"/>
            <a:ext cx="1473529" cy="1804066"/>
          </a:xfrm>
          <a:prstGeom prst="rect">
            <a:avLst/>
          </a:prstGeom>
        </p:spPr>
      </p:pic>
      <p:grpSp>
        <p:nvGrpSpPr>
          <p:cNvPr id="87" name="Skupina 86">
            <a:extLst>
              <a:ext uri="{FF2B5EF4-FFF2-40B4-BE49-F238E27FC236}">
                <a16:creationId xmlns:a16="http://schemas.microsoft.com/office/drawing/2014/main" id="{F9C66453-90B0-44FC-B60D-059499040DA2}"/>
              </a:ext>
            </a:extLst>
          </p:cNvPr>
          <p:cNvGrpSpPr/>
          <p:nvPr/>
        </p:nvGrpSpPr>
        <p:grpSpPr>
          <a:xfrm>
            <a:off x="8808095" y="2825811"/>
            <a:ext cx="3383905" cy="1206377"/>
            <a:chOff x="4773839" y="647978"/>
            <a:chExt cx="3383905" cy="1206377"/>
          </a:xfrm>
        </p:grpSpPr>
        <p:sp>
          <p:nvSpPr>
            <p:cNvPr id="79" name="TextovéPole 78">
              <a:extLst>
                <a:ext uri="{FF2B5EF4-FFF2-40B4-BE49-F238E27FC236}">
                  <a16:creationId xmlns:a16="http://schemas.microsoft.com/office/drawing/2014/main" id="{CEBDEF04-FDC6-4F1B-A55F-187930CE75DD}"/>
                </a:ext>
              </a:extLst>
            </p:cNvPr>
            <p:cNvSpPr txBox="1"/>
            <p:nvPr/>
          </p:nvSpPr>
          <p:spPr>
            <a:xfrm>
              <a:off x="4773839" y="1438087"/>
              <a:ext cx="2044453" cy="392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1800"/>
                </a:spcAft>
              </a:pPr>
              <a:r>
                <a:rPr lang="cs-CZ" sz="2000"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Práce studentů </a:t>
              </a:r>
              <a:endParaRPr lang="cs-CZ" sz="2000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029" name="Picture 5" descr="Strichfiguren / Strichmännchen: Erfolg, Ordnung, Verbesserung. (Nr. 97) –  kaufen Sie diese Vektorgrafik und finden Sie ähnl… | Vektorgrafik,  Strichmännchen, Strichm">
              <a:extLst>
                <a:ext uri="{FF2B5EF4-FFF2-40B4-BE49-F238E27FC236}">
                  <a16:creationId xmlns:a16="http://schemas.microsoft.com/office/drawing/2014/main" id="{BFA9CFCB-5686-44FC-9FFF-F6F83DB07B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7" t="14034" b="12178"/>
            <a:stretch/>
          </p:blipFill>
          <p:spPr bwMode="auto">
            <a:xfrm>
              <a:off x="6614936" y="647978"/>
              <a:ext cx="1542808" cy="1206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8" name="Obdélník 77">
            <a:extLst>
              <a:ext uri="{FF2B5EF4-FFF2-40B4-BE49-F238E27FC236}">
                <a16:creationId xmlns:a16="http://schemas.microsoft.com/office/drawing/2014/main" id="{35AE0440-4436-442A-B518-29A81464350A}"/>
              </a:ext>
            </a:extLst>
          </p:cNvPr>
          <p:cNvSpPr/>
          <p:nvPr/>
        </p:nvSpPr>
        <p:spPr>
          <a:xfrm>
            <a:off x="8753830" y="395001"/>
            <a:ext cx="2996697" cy="180406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>
                <a:solidFill>
                  <a:schemeClr val="tx1"/>
                </a:solidFill>
                <a:latin typeface="Bahnschrift SemiLight SemiConde" panose="020B0502040204020203" pitchFamily="34" charset="0"/>
              </a:rPr>
              <a:t>Jakým aktivitám se věnujeme ve výuce?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E25BA5C-4BAB-47EA-AF6C-0D9E402EBE4C}"/>
              </a:ext>
            </a:extLst>
          </p:cNvPr>
          <p:cNvSpPr txBox="1"/>
          <p:nvPr/>
        </p:nvSpPr>
        <p:spPr>
          <a:xfrm>
            <a:off x="2747217" y="690405"/>
            <a:ext cx="4574881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800"/>
              </a:spcAft>
            </a:pPr>
            <a:r>
              <a:rPr lang="cs-CZ" sz="2000" b="1"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Ode </a:t>
            </a:r>
            <a:r>
              <a:rPr lang="cs-CZ" sz="2000" b="1" err="1"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cs-CZ" sz="2000" b="1"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b="1" err="1"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</a:t>
            </a:r>
            <a:r>
              <a:rPr lang="cs-CZ" sz="2000" b="1"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b="1" err="1"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Ferien</a:t>
            </a:r>
            <a:endParaRPr lang="cs-CZ" sz="2000" b="1">
              <a:latin typeface="Bahnschrift SemiLight SemiConde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1311813B-6655-41E6-AF00-CCB18CEEC44C}"/>
              </a:ext>
            </a:extLst>
          </p:cNvPr>
          <p:cNvGrpSpPr/>
          <p:nvPr/>
        </p:nvGrpSpPr>
        <p:grpSpPr>
          <a:xfrm>
            <a:off x="11107921" y="5600700"/>
            <a:ext cx="1477543" cy="1038226"/>
            <a:chOff x="10425083" y="2122445"/>
            <a:chExt cx="1477543" cy="1038226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F2B98AF3-B96B-46F2-A839-75E18A80A20F}"/>
                </a:ext>
              </a:extLst>
            </p:cNvPr>
            <p:cNvGrpSpPr/>
            <p:nvPr/>
          </p:nvGrpSpPr>
          <p:grpSpPr>
            <a:xfrm>
              <a:off x="10425083" y="2122445"/>
              <a:ext cx="780856" cy="1038226"/>
              <a:chOff x="7762967" y="1557048"/>
              <a:chExt cx="2841318" cy="4487519"/>
            </a:xfr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12" name="Obdélník: se zakulacenými rohy 11">
                <a:extLst>
                  <a:ext uri="{FF2B5EF4-FFF2-40B4-BE49-F238E27FC236}">
                    <a16:creationId xmlns:a16="http://schemas.microsoft.com/office/drawing/2014/main" id="{3C3528CD-D295-4B9C-8CBD-90933DE2F487}"/>
                  </a:ext>
                </a:extLst>
              </p:cNvPr>
              <p:cNvSpPr/>
              <p:nvPr/>
            </p:nvSpPr>
            <p:spPr>
              <a:xfrm>
                <a:off x="7762967" y="2493339"/>
                <a:ext cx="570368" cy="233337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Obdélník: se zakulacenými rohy 12">
                <a:extLst>
                  <a:ext uri="{FF2B5EF4-FFF2-40B4-BE49-F238E27FC236}">
                    <a16:creationId xmlns:a16="http://schemas.microsoft.com/office/drawing/2014/main" id="{9F4FF07E-5281-4B66-8E6A-BF782DC08614}"/>
                  </a:ext>
                </a:extLst>
              </p:cNvPr>
              <p:cNvSpPr/>
              <p:nvPr/>
            </p:nvSpPr>
            <p:spPr>
              <a:xfrm>
                <a:off x="8903703" y="1557048"/>
                <a:ext cx="622283" cy="44875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Obdélník: se zakulacenými rohy 13">
                <a:extLst>
                  <a:ext uri="{FF2B5EF4-FFF2-40B4-BE49-F238E27FC236}">
                    <a16:creationId xmlns:a16="http://schemas.microsoft.com/office/drawing/2014/main" id="{65AB77D6-DF68-4EE1-84DC-7E44D99BC507}"/>
                  </a:ext>
                </a:extLst>
              </p:cNvPr>
              <p:cNvSpPr/>
              <p:nvPr/>
            </p:nvSpPr>
            <p:spPr>
              <a:xfrm>
                <a:off x="8333335" y="1885544"/>
                <a:ext cx="570368" cy="35489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Obdélník: se zakulacenými rohy 14">
                <a:extLst>
                  <a:ext uri="{FF2B5EF4-FFF2-40B4-BE49-F238E27FC236}">
                    <a16:creationId xmlns:a16="http://schemas.microsoft.com/office/drawing/2014/main" id="{BA14510F-A860-4C54-9CB8-EB55385286AC}"/>
                  </a:ext>
                </a:extLst>
              </p:cNvPr>
              <p:cNvSpPr/>
              <p:nvPr/>
            </p:nvSpPr>
            <p:spPr>
              <a:xfrm>
                <a:off x="9463549" y="1885545"/>
                <a:ext cx="570368" cy="35489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" name="Obdélník: se zakulacenými rohy 15">
                <a:extLst>
                  <a:ext uri="{FF2B5EF4-FFF2-40B4-BE49-F238E27FC236}">
                    <a16:creationId xmlns:a16="http://schemas.microsoft.com/office/drawing/2014/main" id="{517134EC-E3F6-4979-8322-85A5224DECA8}"/>
                  </a:ext>
                </a:extLst>
              </p:cNvPr>
              <p:cNvSpPr/>
              <p:nvPr/>
            </p:nvSpPr>
            <p:spPr>
              <a:xfrm>
                <a:off x="10033917" y="2493339"/>
                <a:ext cx="570368" cy="233337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1" name="TextovéPole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21256587-0B44-4CFC-A454-B3FBADCFA792}"/>
                </a:ext>
              </a:extLst>
            </p:cNvPr>
            <p:cNvSpPr txBox="1"/>
            <p:nvPr/>
          </p:nvSpPr>
          <p:spPr>
            <a:xfrm>
              <a:off x="10509251" y="2419466"/>
              <a:ext cx="1393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>
                  <a:solidFill>
                    <a:schemeClr val="bg1"/>
                  </a:solidFill>
                </a:rPr>
                <a:t>ZPĚT</a:t>
              </a:r>
            </a:p>
          </p:txBody>
        </p:sp>
      </p:grpSp>
      <p:pic>
        <p:nvPicPr>
          <p:cNvPr id="3" name="Online médium 2" title="Ode an die Ferien NEU">
            <a:hlinkClick r:id="" action="ppaction://media"/>
            <a:extLst>
              <a:ext uri="{FF2B5EF4-FFF2-40B4-BE49-F238E27FC236}">
                <a16:creationId xmlns:a16="http://schemas.microsoft.com/office/drawing/2014/main" id="{C61F7C9D-A911-4FC5-9443-972D8DEA0D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643341" y="2175134"/>
            <a:ext cx="6915492" cy="390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9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endSnd/>
        </p:sndAc>
      </p:transition>
    </mc:Choice>
    <mc:Fallback xmlns="">
      <p:transition spd="med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065D05D-89F0-4494-8544-BA9A15AD4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376883"/>
            <a:ext cx="1473529" cy="1804066"/>
          </a:xfrm>
          <a:prstGeom prst="rect">
            <a:avLst/>
          </a:prstGeom>
        </p:spPr>
      </p:pic>
      <p:sp>
        <p:nvSpPr>
          <p:cNvPr id="78" name="Obdélník 77">
            <a:extLst>
              <a:ext uri="{FF2B5EF4-FFF2-40B4-BE49-F238E27FC236}">
                <a16:creationId xmlns:a16="http://schemas.microsoft.com/office/drawing/2014/main" id="{35AE0440-4436-442A-B518-29A81464350A}"/>
              </a:ext>
            </a:extLst>
          </p:cNvPr>
          <p:cNvSpPr/>
          <p:nvPr/>
        </p:nvSpPr>
        <p:spPr>
          <a:xfrm>
            <a:off x="2095932" y="361026"/>
            <a:ext cx="2996697" cy="180406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>
                <a:solidFill>
                  <a:schemeClr val="tx1"/>
                </a:solidFill>
                <a:latin typeface="Bahnschrift SemiLight SemiConde" panose="020B0502040204020203" pitchFamily="34" charset="0"/>
              </a:rPr>
              <a:t>Co o výuce říkají naši žáci?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76763F9-BC11-4F4B-8250-312E5E8CAC56}"/>
              </a:ext>
            </a:extLst>
          </p:cNvPr>
          <p:cNvSpPr txBox="1"/>
          <p:nvPr/>
        </p:nvSpPr>
        <p:spPr>
          <a:xfrm>
            <a:off x="3048000" y="4178523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>
                <a:solidFill>
                  <a:srgbClr val="323130"/>
                </a:solidFill>
                <a:effectLst/>
                <a:latin typeface="Bahnschrift SemiLight SemiConde" panose="020B0502040204020203" pitchFamily="34" charset="0"/>
              </a:rPr>
              <a:t>💙 </a:t>
            </a:r>
            <a:r>
              <a:rPr lang="cs-CZ" sz="2000" b="0" i="0" err="1">
                <a:solidFill>
                  <a:srgbClr val="323130"/>
                </a:solidFill>
                <a:effectLst/>
                <a:latin typeface="Bahnschrift SemiLight SemiConde" panose="020B0502040204020203" pitchFamily="34" charset="0"/>
              </a:rPr>
              <a:t>Deutsch</a:t>
            </a:r>
            <a:r>
              <a:rPr lang="cs-CZ" sz="2000" b="0" i="0">
                <a:solidFill>
                  <a:srgbClr val="323130"/>
                </a:solidFill>
                <a:effectLst/>
                <a:latin typeface="Bahnschrift SemiLight SemiConde" panose="020B0502040204020203" pitchFamily="34" charset="0"/>
              </a:rPr>
              <a:t> </a:t>
            </a:r>
            <a:r>
              <a:rPr lang="cs-CZ" sz="2000" b="0" i="0" err="1">
                <a:solidFill>
                  <a:srgbClr val="323130"/>
                </a:solidFill>
                <a:effectLst/>
                <a:latin typeface="Bahnschrift SemiLight SemiConde" panose="020B0502040204020203" pitchFamily="34" charset="0"/>
              </a:rPr>
              <a:t>ist</a:t>
            </a:r>
            <a:r>
              <a:rPr lang="cs-CZ" sz="2000" b="0" i="0">
                <a:solidFill>
                  <a:srgbClr val="323130"/>
                </a:solidFill>
                <a:effectLst/>
                <a:latin typeface="Bahnschrift SemiLight SemiConde" panose="020B0502040204020203" pitchFamily="34" charset="0"/>
              </a:rPr>
              <a:t> super!</a:t>
            </a:r>
            <a:endParaRPr lang="cs-CZ">
              <a:latin typeface="Bahnschrift SemiLight SemiConde" panose="020B0502040204020203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AD51A57-F39F-44A3-BFEC-29BF85241927}"/>
              </a:ext>
            </a:extLst>
          </p:cNvPr>
          <p:cNvSpPr txBox="1"/>
          <p:nvPr/>
        </p:nvSpPr>
        <p:spPr>
          <a:xfrm>
            <a:off x="5247046" y="266761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0">
                <a:solidFill>
                  <a:srgbClr val="323130"/>
                </a:solidFill>
                <a:effectLst/>
                <a:latin typeface="Bahnschrift SemiLight SemiConde" panose="020B0502040204020203" pitchFamily="34" charset="0"/>
              </a:rPr>
              <a:t>Hodiny mě baví, spousta aktivit a her, které tu hodinu oživí a udělají ji zábavnou :)</a:t>
            </a:r>
            <a:endParaRPr lang="cs-CZ" sz="2000">
              <a:latin typeface="Bahnschrift SemiLight SemiConde" panose="020B0502040204020203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F09D455-0902-4BC5-943E-70093B4DA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152281" y="4178523"/>
            <a:ext cx="4572452" cy="2033066"/>
          </a:xfrm>
          <a:prstGeom prst="rect">
            <a:avLst/>
          </a:prstGeom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980657B2-604C-4608-A3E5-EDC0A68B03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" t="18495" b="31899"/>
          <a:stretch/>
        </p:blipFill>
        <p:spPr>
          <a:xfrm>
            <a:off x="6145161" y="671646"/>
            <a:ext cx="5513439" cy="159769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416E138-ACBD-411E-8130-95D2D08B1C61}"/>
              </a:ext>
            </a:extLst>
          </p:cNvPr>
          <p:cNvSpPr txBox="1"/>
          <p:nvPr/>
        </p:nvSpPr>
        <p:spPr>
          <a:xfrm>
            <a:off x="697103" y="3055239"/>
            <a:ext cx="4182675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0" i="0">
                <a:solidFill>
                  <a:srgbClr val="323130"/>
                </a:solidFill>
                <a:effectLst/>
                <a:latin typeface="Bahnschrift SemiLight SemiConde"/>
              </a:rPr>
              <a:t>Hodiny </a:t>
            </a:r>
            <a:r>
              <a:rPr lang="cs-CZ" sz="2000">
                <a:solidFill>
                  <a:srgbClr val="323130"/>
                </a:solidFill>
                <a:latin typeface="Bahnschrift SemiLight SemiConde"/>
              </a:rPr>
              <a:t>mi přijdou zábavné, němčina mě baví, jaká je, a to docela dost, neměnila bych :)</a:t>
            </a:r>
            <a:endParaRPr lang="cs-CZ" sz="2000">
              <a:latin typeface="Bahnschrift SemiLight SemiConde" panose="020B0502040204020203" pitchFamily="34" charset="0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ACBA9316-7ABE-4F6A-98FC-4D538718C8E8}"/>
              </a:ext>
            </a:extLst>
          </p:cNvPr>
          <p:cNvGrpSpPr/>
          <p:nvPr/>
        </p:nvGrpSpPr>
        <p:grpSpPr>
          <a:xfrm>
            <a:off x="11107921" y="5600700"/>
            <a:ext cx="1477543" cy="1038226"/>
            <a:chOff x="10425083" y="2122445"/>
            <a:chExt cx="1477543" cy="1038226"/>
          </a:xfrm>
        </p:grpSpPr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112F044D-C7A5-44DD-AA75-5848C311BBB3}"/>
                </a:ext>
              </a:extLst>
            </p:cNvPr>
            <p:cNvGrpSpPr/>
            <p:nvPr/>
          </p:nvGrpSpPr>
          <p:grpSpPr>
            <a:xfrm>
              <a:off x="10425083" y="2122445"/>
              <a:ext cx="780856" cy="1038226"/>
              <a:chOff x="7762967" y="1557048"/>
              <a:chExt cx="2841318" cy="4487519"/>
            </a:xfr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17" name="Obdélník: se zakulacenými rohy 16">
                <a:extLst>
                  <a:ext uri="{FF2B5EF4-FFF2-40B4-BE49-F238E27FC236}">
                    <a16:creationId xmlns:a16="http://schemas.microsoft.com/office/drawing/2014/main" id="{D43354DD-530F-4E55-912F-BABBDF4F5E59}"/>
                  </a:ext>
                </a:extLst>
              </p:cNvPr>
              <p:cNvSpPr/>
              <p:nvPr/>
            </p:nvSpPr>
            <p:spPr>
              <a:xfrm>
                <a:off x="7762967" y="2493339"/>
                <a:ext cx="570368" cy="233337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Obdélník: se zakulacenými rohy 17">
                <a:extLst>
                  <a:ext uri="{FF2B5EF4-FFF2-40B4-BE49-F238E27FC236}">
                    <a16:creationId xmlns:a16="http://schemas.microsoft.com/office/drawing/2014/main" id="{37BF07E2-1276-4E02-A981-BAAEAE70A1B5}"/>
                  </a:ext>
                </a:extLst>
              </p:cNvPr>
              <p:cNvSpPr/>
              <p:nvPr/>
            </p:nvSpPr>
            <p:spPr>
              <a:xfrm>
                <a:off x="8903703" y="1557048"/>
                <a:ext cx="622283" cy="44875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" name="Obdélník: se zakulacenými rohy 18">
                <a:extLst>
                  <a:ext uri="{FF2B5EF4-FFF2-40B4-BE49-F238E27FC236}">
                    <a16:creationId xmlns:a16="http://schemas.microsoft.com/office/drawing/2014/main" id="{2AD88BB5-BD99-4795-8010-C6B26910395F}"/>
                  </a:ext>
                </a:extLst>
              </p:cNvPr>
              <p:cNvSpPr/>
              <p:nvPr/>
            </p:nvSpPr>
            <p:spPr>
              <a:xfrm>
                <a:off x="8333335" y="1885544"/>
                <a:ext cx="570368" cy="35489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" name="Obdélník: se zakulacenými rohy 19">
                <a:extLst>
                  <a:ext uri="{FF2B5EF4-FFF2-40B4-BE49-F238E27FC236}">
                    <a16:creationId xmlns:a16="http://schemas.microsoft.com/office/drawing/2014/main" id="{173F161F-D061-42EF-99A5-DC4801B299B3}"/>
                  </a:ext>
                </a:extLst>
              </p:cNvPr>
              <p:cNvSpPr/>
              <p:nvPr/>
            </p:nvSpPr>
            <p:spPr>
              <a:xfrm>
                <a:off x="9463549" y="1885545"/>
                <a:ext cx="570368" cy="35489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Obdélník: se zakulacenými rohy 20">
                <a:extLst>
                  <a:ext uri="{FF2B5EF4-FFF2-40B4-BE49-F238E27FC236}">
                    <a16:creationId xmlns:a16="http://schemas.microsoft.com/office/drawing/2014/main" id="{54C25037-D1F7-478C-A759-E86E7B8A4789}"/>
                  </a:ext>
                </a:extLst>
              </p:cNvPr>
              <p:cNvSpPr/>
              <p:nvPr/>
            </p:nvSpPr>
            <p:spPr>
              <a:xfrm>
                <a:off x="10033917" y="2493339"/>
                <a:ext cx="570368" cy="233337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6" name="TextovéPole 15">
              <a:hlinkClick r:id="rId7" action="ppaction://hlinksldjump"/>
              <a:extLst>
                <a:ext uri="{FF2B5EF4-FFF2-40B4-BE49-F238E27FC236}">
                  <a16:creationId xmlns:a16="http://schemas.microsoft.com/office/drawing/2014/main" id="{0329722E-5BA2-46B0-A48E-A1E63F9BA730}"/>
                </a:ext>
              </a:extLst>
            </p:cNvPr>
            <p:cNvSpPr txBox="1"/>
            <p:nvPr/>
          </p:nvSpPr>
          <p:spPr>
            <a:xfrm>
              <a:off x="10509251" y="2419466"/>
              <a:ext cx="1393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>
                  <a:solidFill>
                    <a:schemeClr val="bg1"/>
                  </a:solidFill>
                </a:rPr>
                <a:t>ZPĚT</a:t>
              </a:r>
            </a:p>
          </p:txBody>
        </p:sp>
      </p:grp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2058490A-F33E-408A-B4B9-C000D545A842}"/>
              </a:ext>
            </a:extLst>
          </p:cNvPr>
          <p:cNvSpPr txBox="1"/>
          <p:nvPr/>
        </p:nvSpPr>
        <p:spPr>
          <a:xfrm>
            <a:off x="1347444" y="4976907"/>
            <a:ext cx="44216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>
                <a:solidFill>
                  <a:srgbClr val="323130"/>
                </a:solidFill>
                <a:latin typeface="Bahnschrift SemiLight SemiConde" panose="020B0502040204020203" pitchFamily="34" charset="0"/>
              </a:rPr>
              <a:t>Líbí se mi, že v hodinách hodně mluvíme. Na němčinu se vždycky těším.</a:t>
            </a:r>
            <a:endParaRPr lang="cs-CZ" sz="2000">
              <a:latin typeface="Bahnschrift SemiLight SemiCond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2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9" grpId="0"/>
      <p:bldP spid="11" grpId="0"/>
      <p:bldP spid="1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065D05D-89F0-4494-8544-BA9A15AD4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376883"/>
            <a:ext cx="1473529" cy="1804066"/>
          </a:xfrm>
          <a:prstGeom prst="rect">
            <a:avLst/>
          </a:prstGeom>
        </p:spPr>
      </p:pic>
      <p:sp>
        <p:nvSpPr>
          <p:cNvPr id="78" name="Obdélník 77">
            <a:extLst>
              <a:ext uri="{FF2B5EF4-FFF2-40B4-BE49-F238E27FC236}">
                <a16:creationId xmlns:a16="http://schemas.microsoft.com/office/drawing/2014/main" id="{35AE0440-4436-442A-B518-29A81464350A}"/>
              </a:ext>
            </a:extLst>
          </p:cNvPr>
          <p:cNvSpPr/>
          <p:nvPr/>
        </p:nvSpPr>
        <p:spPr>
          <a:xfrm>
            <a:off x="2095932" y="361026"/>
            <a:ext cx="2996697" cy="180406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>
                <a:solidFill>
                  <a:schemeClr val="tx1"/>
                </a:solidFill>
                <a:latin typeface="Bahnschrift SemiLight SemiConde" panose="020B0502040204020203" pitchFamily="34" charset="0"/>
              </a:rPr>
              <a:t>Kdo tě bude učit?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16323BD-1953-4038-A5B3-E3E563D9557E}"/>
              </a:ext>
            </a:extLst>
          </p:cNvPr>
          <p:cNvSpPr txBox="1"/>
          <p:nvPr/>
        </p:nvSpPr>
        <p:spPr>
          <a:xfrm>
            <a:off x="6248134" y="1149346"/>
            <a:ext cx="6097508" cy="3407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>
                <a:solidFill>
                  <a:sysClr val="windowText" lastClr="000000"/>
                </a:solidFill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Jarmila Dubová</a:t>
            </a:r>
            <a:endParaRPr lang="cs-CZ" sz="2000" b="1">
              <a:solidFill>
                <a:sysClr val="windowText" lastClr="000000"/>
              </a:solidFill>
              <a:effectLst/>
              <a:latin typeface="Bahnschrift SemiLight SemiConde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>
                <a:solidFill>
                  <a:sysClr val="windowText" lastClr="000000"/>
                </a:solidFill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Petr Fuka</a:t>
            </a:r>
            <a:endParaRPr lang="cs-CZ" sz="2000" b="1">
              <a:solidFill>
                <a:sysClr val="windowText" lastClr="000000"/>
              </a:solidFill>
              <a:effectLst/>
              <a:latin typeface="Bahnschrift SemiLight SemiConde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>
                <a:solidFill>
                  <a:sysClr val="windowText" lastClr="000000"/>
                </a:solidFill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Olga Konečná</a:t>
            </a:r>
            <a:endParaRPr lang="cs-CZ" sz="2000" b="1">
              <a:solidFill>
                <a:sysClr val="windowText" lastClr="000000"/>
              </a:solidFill>
              <a:effectLst/>
              <a:latin typeface="Bahnschrift SemiLight SemiConde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>
                <a:solidFill>
                  <a:sysClr val="windowText" lastClr="000000"/>
                </a:solidFill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Jana Martiníková</a:t>
            </a:r>
            <a:endParaRPr lang="cs-CZ" sz="2000" b="1">
              <a:solidFill>
                <a:sysClr val="windowText" lastClr="000000"/>
              </a:solidFill>
              <a:effectLst/>
              <a:latin typeface="Bahnschrift SemiLight SemiConde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>
                <a:solidFill>
                  <a:sysClr val="windowText" lastClr="000000"/>
                </a:solidFill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Martina </a:t>
            </a:r>
            <a:r>
              <a:rPr lang="cs-CZ" sz="2000" b="1" err="1">
                <a:solidFill>
                  <a:sysClr val="windowText" lastClr="000000"/>
                </a:solidFill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Puškášová</a:t>
            </a:r>
            <a:endParaRPr lang="cs-CZ" sz="2000" b="1">
              <a:solidFill>
                <a:sysClr val="windowText" lastClr="000000"/>
              </a:solidFill>
              <a:effectLst/>
              <a:latin typeface="Bahnschrift SemiLight SemiConde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>
                <a:solidFill>
                  <a:sysClr val="windowText" lastClr="000000"/>
                </a:solidFill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Jitka </a:t>
            </a:r>
            <a:r>
              <a:rPr lang="cs-CZ" sz="2000" b="1" err="1">
                <a:solidFill>
                  <a:sysClr val="windowText" lastClr="000000"/>
                </a:solidFill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Soubustová</a:t>
            </a:r>
            <a:endParaRPr lang="cs-CZ" sz="2000" b="1">
              <a:solidFill>
                <a:sysClr val="windowText" lastClr="000000"/>
              </a:solidFill>
              <a:effectLst/>
              <a:latin typeface="Bahnschrift SemiLight SemiConde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>
                <a:solidFill>
                  <a:sysClr val="windowText" lastClr="000000"/>
                </a:solidFill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Babora Veselá</a:t>
            </a:r>
            <a:endParaRPr lang="cs-CZ" sz="2000" b="1">
              <a:solidFill>
                <a:sysClr val="windowText" lastClr="000000"/>
              </a:solidFill>
              <a:effectLst/>
              <a:latin typeface="Bahnschrift SemiLight SemiConde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>
                <a:solidFill>
                  <a:sysClr val="windowText" lastClr="000000"/>
                </a:solidFill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Šárka Zajícová</a:t>
            </a:r>
            <a:endParaRPr lang="cs-CZ" sz="2000" b="1">
              <a:solidFill>
                <a:sysClr val="windowText" lastClr="000000"/>
              </a:solidFill>
              <a:effectLst/>
              <a:latin typeface="Bahnschrift SemiLight SemiConde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47E9A32-1132-4456-9523-B0DE29227EAD}"/>
              </a:ext>
            </a:extLst>
          </p:cNvPr>
          <p:cNvSpPr txBox="1"/>
          <p:nvPr/>
        </p:nvSpPr>
        <p:spPr>
          <a:xfrm>
            <a:off x="1769364" y="5196975"/>
            <a:ext cx="6097508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>
                <a:solidFill>
                  <a:sysClr val="windowText" lastClr="000000"/>
                </a:solidFill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Máš ještě nějaký dotaz? Napiš na </a:t>
            </a:r>
            <a:r>
              <a:rPr lang="cs-CZ" sz="2000">
                <a:solidFill>
                  <a:sysClr val="windowText" lastClr="000000"/>
                </a:solidFill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fuka@gytool.cz</a:t>
            </a:r>
            <a:endParaRPr lang="cs-CZ" sz="2000">
              <a:solidFill>
                <a:sysClr val="windowText" lastClr="000000"/>
              </a:solidFill>
              <a:effectLst/>
              <a:latin typeface="Bahnschrift SemiLight SemiConde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6CAEAA0B-A03D-4D13-B5B9-8E747822DC54}"/>
              </a:ext>
            </a:extLst>
          </p:cNvPr>
          <p:cNvGrpSpPr/>
          <p:nvPr/>
        </p:nvGrpSpPr>
        <p:grpSpPr>
          <a:xfrm>
            <a:off x="11107921" y="5600700"/>
            <a:ext cx="1477543" cy="1038226"/>
            <a:chOff x="10425083" y="2122445"/>
            <a:chExt cx="1477543" cy="1038226"/>
          </a:xfrm>
        </p:grpSpPr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1C49C45C-0392-4F32-91D6-15A40C738EFF}"/>
                </a:ext>
              </a:extLst>
            </p:cNvPr>
            <p:cNvGrpSpPr/>
            <p:nvPr/>
          </p:nvGrpSpPr>
          <p:grpSpPr>
            <a:xfrm>
              <a:off x="10425083" y="2122445"/>
              <a:ext cx="780856" cy="1038226"/>
              <a:chOff x="7762967" y="1557048"/>
              <a:chExt cx="2841318" cy="4487519"/>
            </a:xfrm>
            <a:blipFill dpi="0"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10" name="Obdélník: se zakulacenými rohy 9">
                <a:extLst>
                  <a:ext uri="{FF2B5EF4-FFF2-40B4-BE49-F238E27FC236}">
                    <a16:creationId xmlns:a16="http://schemas.microsoft.com/office/drawing/2014/main" id="{F6D6F774-F40A-4773-B910-929CF8A4378D}"/>
                  </a:ext>
                </a:extLst>
              </p:cNvPr>
              <p:cNvSpPr/>
              <p:nvPr/>
            </p:nvSpPr>
            <p:spPr>
              <a:xfrm>
                <a:off x="7762967" y="2493339"/>
                <a:ext cx="570368" cy="233337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" name="Obdélník: se zakulacenými rohy 10">
                <a:extLst>
                  <a:ext uri="{FF2B5EF4-FFF2-40B4-BE49-F238E27FC236}">
                    <a16:creationId xmlns:a16="http://schemas.microsoft.com/office/drawing/2014/main" id="{68AFDB8F-ACAF-445F-B36D-0361C4FAE8F8}"/>
                  </a:ext>
                </a:extLst>
              </p:cNvPr>
              <p:cNvSpPr/>
              <p:nvPr/>
            </p:nvSpPr>
            <p:spPr>
              <a:xfrm>
                <a:off x="8903703" y="1557048"/>
                <a:ext cx="622283" cy="44875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" name="Obdélník: se zakulacenými rohy 11">
                <a:extLst>
                  <a:ext uri="{FF2B5EF4-FFF2-40B4-BE49-F238E27FC236}">
                    <a16:creationId xmlns:a16="http://schemas.microsoft.com/office/drawing/2014/main" id="{40B3C7E5-FAF7-4A65-ABCB-CC28331695DD}"/>
                  </a:ext>
                </a:extLst>
              </p:cNvPr>
              <p:cNvSpPr/>
              <p:nvPr/>
            </p:nvSpPr>
            <p:spPr>
              <a:xfrm>
                <a:off x="8333335" y="1885544"/>
                <a:ext cx="570368" cy="35489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Obdélník: se zakulacenými rohy 12">
                <a:extLst>
                  <a:ext uri="{FF2B5EF4-FFF2-40B4-BE49-F238E27FC236}">
                    <a16:creationId xmlns:a16="http://schemas.microsoft.com/office/drawing/2014/main" id="{F922D055-80F1-4CB8-A494-7B97A58251D5}"/>
                  </a:ext>
                </a:extLst>
              </p:cNvPr>
              <p:cNvSpPr/>
              <p:nvPr/>
            </p:nvSpPr>
            <p:spPr>
              <a:xfrm>
                <a:off x="9463549" y="1885545"/>
                <a:ext cx="570368" cy="35489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Obdélník: se zakulacenými rohy 13">
                <a:extLst>
                  <a:ext uri="{FF2B5EF4-FFF2-40B4-BE49-F238E27FC236}">
                    <a16:creationId xmlns:a16="http://schemas.microsoft.com/office/drawing/2014/main" id="{C4E2B1FC-73C9-4402-BD06-519A695FDBAC}"/>
                  </a:ext>
                </a:extLst>
              </p:cNvPr>
              <p:cNvSpPr/>
              <p:nvPr/>
            </p:nvSpPr>
            <p:spPr>
              <a:xfrm>
                <a:off x="10033917" y="2493339"/>
                <a:ext cx="570368" cy="233337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9" name="TextovéPole 8">
              <a:hlinkClick r:id="rId13" action="ppaction://hlinksldjump"/>
              <a:extLst>
                <a:ext uri="{FF2B5EF4-FFF2-40B4-BE49-F238E27FC236}">
                  <a16:creationId xmlns:a16="http://schemas.microsoft.com/office/drawing/2014/main" id="{8381F0CB-B3AE-494F-9113-F64B86EBC80B}"/>
                </a:ext>
              </a:extLst>
            </p:cNvPr>
            <p:cNvSpPr txBox="1"/>
            <p:nvPr/>
          </p:nvSpPr>
          <p:spPr>
            <a:xfrm>
              <a:off x="10509251" y="2419466"/>
              <a:ext cx="1393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>
                  <a:solidFill>
                    <a:schemeClr val="bg1"/>
                  </a:solidFill>
                </a:rPr>
                <a:t>ZPĚT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698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spd="med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8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065D05D-89F0-4494-8544-BA9A15AD4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376883"/>
            <a:ext cx="1473529" cy="1804066"/>
          </a:xfrm>
          <a:prstGeom prst="rect">
            <a:avLst/>
          </a:prstGeom>
        </p:spPr>
      </p:pic>
      <p:sp>
        <p:nvSpPr>
          <p:cNvPr id="78" name="Obdélník 77">
            <a:extLst>
              <a:ext uri="{FF2B5EF4-FFF2-40B4-BE49-F238E27FC236}">
                <a16:creationId xmlns:a16="http://schemas.microsoft.com/office/drawing/2014/main" id="{35AE0440-4436-442A-B518-29A81464350A}"/>
              </a:ext>
            </a:extLst>
          </p:cNvPr>
          <p:cNvSpPr/>
          <p:nvPr/>
        </p:nvSpPr>
        <p:spPr>
          <a:xfrm rot="434157">
            <a:off x="3272737" y="1017622"/>
            <a:ext cx="6224203" cy="41476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cs-CZ" sz="8000" b="1">
                <a:solidFill>
                  <a:schemeClr val="tx1"/>
                </a:solidFill>
                <a:latin typeface="Bahnschrift SemiCondensed" panose="020B0502040204020203" pitchFamily="34" charset="0"/>
              </a:rPr>
              <a:t>TĚŠÍME SE NA TEBE!</a:t>
            </a:r>
          </a:p>
          <a:p>
            <a:pPr algn="ctr"/>
            <a:r>
              <a:rPr lang="cs-CZ" sz="4400" b="1" err="1">
                <a:solidFill>
                  <a:schemeClr val="tx1"/>
                </a:solidFill>
                <a:latin typeface="Bahnschrift SemiCondensed" panose="020B0502040204020203" pitchFamily="34" charset="0"/>
              </a:rPr>
              <a:t>TSCHÜß</a:t>
            </a:r>
            <a:r>
              <a:rPr lang="cs-CZ" sz="4400" b="1">
                <a:solidFill>
                  <a:schemeClr val="tx1"/>
                </a:solidFill>
                <a:latin typeface="Bahnschrift SemiCondensed" panose="020B0502040204020203" pitchFamily="34" charset="0"/>
              </a:rPr>
              <a:t>! </a:t>
            </a:r>
            <a:r>
              <a:rPr lang="cs-CZ" sz="4400" b="1">
                <a:solidFill>
                  <a:schemeClr val="tx1"/>
                </a:solidFill>
                <a:latin typeface="Bahnschrift SemiLight SemiConde" panose="020B0502040204020203" pitchFamily="34" charset="0"/>
                <a:sym typeface="Wingdings" panose="05000000000000000000" pitchFamily="2" charset="2"/>
              </a:rPr>
              <a:t></a:t>
            </a:r>
            <a:endParaRPr lang="cs-CZ" sz="4400" b="1">
              <a:solidFill>
                <a:schemeClr val="tx1"/>
              </a:solidFill>
              <a:latin typeface="Bahnschrift SemiLight SemiCond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60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065D05D-89F0-4494-8544-BA9A15AD4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376883"/>
            <a:ext cx="1473529" cy="1804066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456CD6D-7CAF-41D0-BAB8-FFE00A1592A1}"/>
              </a:ext>
            </a:extLst>
          </p:cNvPr>
          <p:cNvSpPr/>
          <p:nvPr/>
        </p:nvSpPr>
        <p:spPr>
          <a:xfrm rot="21441343">
            <a:off x="2022500" y="3690279"/>
            <a:ext cx="2996697" cy="18040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>
                <a:latin typeface="Bahnschrift SemiLight SemiConde" panose="020B0502040204020203" pitchFamily="34" charset="0"/>
              </a:rPr>
              <a:t>Úspěchy v soutěžích</a:t>
            </a:r>
            <a:endParaRPr lang="cs-CZ" sz="1800" b="1">
              <a:latin typeface="Bahnschrift SemiLight SemiConde" panose="020B0502040204020203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8C2ADC5-6538-4CE5-A6EB-C813C7218DB3}"/>
              </a:ext>
            </a:extLst>
          </p:cNvPr>
          <p:cNvSpPr/>
          <p:nvPr/>
        </p:nvSpPr>
        <p:spPr>
          <a:xfrm rot="21184093">
            <a:off x="8951169" y="376883"/>
            <a:ext cx="2996697" cy="1804066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>
                <a:latin typeface="Bahnschrift SemiLight SemiConde" panose="020B0502040204020203" pitchFamily="34" charset="0"/>
              </a:rPr>
              <a:t>Konverzační semináře</a:t>
            </a:r>
            <a:endParaRPr lang="cs-CZ" sz="1800" b="1">
              <a:latin typeface="Bahnschrift SemiLight SemiConde" panose="020B0502040204020203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FFE08F40-57F3-4723-BF0F-B924F89AEB74}"/>
              </a:ext>
            </a:extLst>
          </p:cNvPr>
          <p:cNvSpPr/>
          <p:nvPr/>
        </p:nvSpPr>
        <p:spPr>
          <a:xfrm rot="21240937">
            <a:off x="6784058" y="4637805"/>
            <a:ext cx="2996697" cy="1804066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>
                <a:solidFill>
                  <a:schemeClr val="tx1"/>
                </a:solidFill>
                <a:latin typeface="Bahnschrift SemiLight SemiConde" panose="020B0502040204020203" pitchFamily="34" charset="0"/>
              </a:rPr>
              <a:t>Bohatá hodinová dotace</a:t>
            </a:r>
            <a:endParaRPr lang="cs-CZ">
              <a:solidFill>
                <a:schemeClr val="tx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927B1E70-271F-4B63-9B81-81D0A8DEB315}"/>
              </a:ext>
            </a:extLst>
          </p:cNvPr>
          <p:cNvSpPr/>
          <p:nvPr/>
        </p:nvSpPr>
        <p:spPr>
          <a:xfrm rot="2460614">
            <a:off x="8659472" y="3777887"/>
            <a:ext cx="2996697" cy="18040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b="1">
                <a:latin typeface="Bahnschrift SemiLight SemiConde" panose="020B0502040204020203" pitchFamily="34" charset="0"/>
              </a:rPr>
              <a:t>Co říkají naši ž</a:t>
            </a:r>
            <a:r>
              <a:rPr lang="cs-CZ" b="1">
                <a:latin typeface="Bahnschrift SemiLight SemiConde" panose="020B0502040204020203" pitchFamily="34" charset="0"/>
              </a:rPr>
              <a:t>áci?</a:t>
            </a:r>
            <a:endParaRPr lang="cs-CZ" sz="1800" b="1">
              <a:latin typeface="Bahnschrift SemiLight SemiConde" panose="020B0502040204020203" pitchFamily="34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BDD31ACE-C0F5-434B-9D73-5D2284C548A5}"/>
              </a:ext>
            </a:extLst>
          </p:cNvPr>
          <p:cNvSpPr/>
          <p:nvPr/>
        </p:nvSpPr>
        <p:spPr>
          <a:xfrm rot="21080127">
            <a:off x="4913775" y="3796084"/>
            <a:ext cx="2996697" cy="1804066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>
                <a:solidFill>
                  <a:schemeClr val="bg1"/>
                </a:solidFill>
                <a:latin typeface="Bahnschrift SemiLight SemiConde" panose="020B0502040204020203" pitchFamily="34" charset="0"/>
              </a:rPr>
              <a:t>Mezinárodní spolupráce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23490D9-56B8-4C16-B955-112929410D08}"/>
              </a:ext>
            </a:extLst>
          </p:cNvPr>
          <p:cNvSpPr/>
          <p:nvPr/>
        </p:nvSpPr>
        <p:spPr>
          <a:xfrm rot="288499">
            <a:off x="2014394" y="839804"/>
            <a:ext cx="2996697" cy="18040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>
                <a:latin typeface="Bahnschrift SemiLight SemiConde" panose="020B0502040204020203" pitchFamily="34" charset="0"/>
              </a:rPr>
              <a:t>Kreativní projekty a další aktivity</a:t>
            </a:r>
            <a:endParaRPr lang="cs-CZ" sz="1800" b="1">
              <a:latin typeface="Bahnschrift SemiLight SemiConde" panose="020B0502040204020203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2F6D637D-13AA-4000-B83B-0288DC854049}"/>
              </a:ext>
            </a:extLst>
          </p:cNvPr>
          <p:cNvSpPr/>
          <p:nvPr/>
        </p:nvSpPr>
        <p:spPr>
          <a:xfrm rot="712027">
            <a:off x="4647614" y="1018569"/>
            <a:ext cx="4925918" cy="3110519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cs typeface="Biome Light" panose="020B0502040204020203" pitchFamily="34" charset="0"/>
              </a:rPr>
              <a:t>Němčina na GOH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B456823A-E16D-4E0C-86CF-FE181714752D}"/>
              </a:ext>
            </a:extLst>
          </p:cNvPr>
          <p:cNvSpPr/>
          <p:nvPr/>
        </p:nvSpPr>
        <p:spPr>
          <a:xfrm rot="188171">
            <a:off x="390623" y="4760544"/>
            <a:ext cx="2996697" cy="1804066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b="1">
                <a:latin typeface="Bahnschrift SemiLight SemiConde" panose="020B0502040204020203" pitchFamily="34" charset="0"/>
              </a:rPr>
              <a:t>Mezinárodní jazykový certifikát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DE858DE-1431-4BB1-B644-F85ED4D69A1C}"/>
              </a:ext>
            </a:extLst>
          </p:cNvPr>
          <p:cNvSpPr/>
          <p:nvPr/>
        </p:nvSpPr>
        <p:spPr>
          <a:xfrm rot="21100045">
            <a:off x="579231" y="2405392"/>
            <a:ext cx="2996697" cy="1804066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b="1">
                <a:solidFill>
                  <a:schemeClr val="tx1"/>
                </a:solidFill>
                <a:latin typeface="Bahnschrift SemiLight SemiConde" panose="020B0502040204020203" pitchFamily="34" charset="0"/>
              </a:rPr>
              <a:t>Moderní výukové materiály</a:t>
            </a:r>
          </a:p>
          <a:p>
            <a:pPr algn="ctr"/>
            <a:r>
              <a:rPr lang="cs-CZ" sz="1800" b="1">
                <a:solidFill>
                  <a:schemeClr val="tx1"/>
                </a:solidFill>
                <a:latin typeface="Bahnschrift SemiLight SemiConde" panose="020B0502040204020203" pitchFamily="34" charset="0"/>
              </a:rPr>
              <a:t>a digitální technologie</a:t>
            </a:r>
          </a:p>
        </p:txBody>
      </p:sp>
    </p:spTree>
    <p:extLst>
      <p:ext uri="{BB962C8B-B14F-4D97-AF65-F5344CB8AC3E}">
        <p14:creationId xmlns:p14="http://schemas.microsoft.com/office/powerpoint/2010/main" val="167255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>
        <p:fade/>
      </p:transition>
    </mc:Choice>
    <mc:Fallback xmlns="">
      <p:transition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4" grpId="0" animBg="1"/>
      <p:bldP spid="9" grpId="0" animBg="1"/>
      <p:bldP spid="11" grpId="0" animBg="1"/>
      <p:bldP spid="13" grpId="0" animBg="1"/>
      <p:bldP spid="12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065D05D-89F0-4494-8544-BA9A15AD4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376883"/>
            <a:ext cx="1473529" cy="1804066"/>
          </a:xfrm>
          <a:prstGeom prst="rect">
            <a:avLst/>
          </a:prstGeom>
        </p:spPr>
      </p:pic>
      <p:sp>
        <p:nvSpPr>
          <p:cNvPr id="5" name="TextovéPole 4">
            <a:hlinkClick r:id="rId3" action="ppaction://hlinksldjump"/>
            <a:extLst>
              <a:ext uri="{FF2B5EF4-FFF2-40B4-BE49-F238E27FC236}">
                <a16:creationId xmlns:a16="http://schemas.microsoft.com/office/drawing/2014/main" id="{A5404D26-0D7D-496F-83CE-2068E26D24B6}"/>
              </a:ext>
            </a:extLst>
          </p:cNvPr>
          <p:cNvSpPr txBox="1"/>
          <p:nvPr/>
        </p:nvSpPr>
        <p:spPr>
          <a:xfrm>
            <a:off x="2504095" y="464872"/>
            <a:ext cx="518603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cs-CZ" sz="2400">
                <a:latin typeface="Bahnschrift SemiLight SemiConde" panose="020B0502040204020203" pitchFamily="34" charset="0"/>
              </a:rPr>
              <a:t>Kolik hodin týdně se můžeš učit němčinu?</a:t>
            </a:r>
          </a:p>
        </p:txBody>
      </p:sp>
      <p:sp>
        <p:nvSpPr>
          <p:cNvPr id="10" name="TextovéPole 9">
            <a:hlinkClick r:id="rId4" action="ppaction://hlinksldjump"/>
            <a:extLst>
              <a:ext uri="{FF2B5EF4-FFF2-40B4-BE49-F238E27FC236}">
                <a16:creationId xmlns:a16="http://schemas.microsoft.com/office/drawing/2014/main" id="{BE0C6FEF-0ACF-427A-BC1B-27508BA5862E}"/>
              </a:ext>
            </a:extLst>
          </p:cNvPr>
          <p:cNvSpPr txBox="1"/>
          <p:nvPr/>
        </p:nvSpPr>
        <p:spPr>
          <a:xfrm>
            <a:off x="3479308" y="4909126"/>
            <a:ext cx="3397084" cy="461665"/>
          </a:xfrm>
          <a:prstGeom prst="rect">
            <a:avLst/>
          </a:prstGeom>
          <a:solidFill>
            <a:srgbClr val="FFA893"/>
          </a:solidFill>
        </p:spPr>
        <p:txBody>
          <a:bodyPr wrap="none" rtlCol="0">
            <a:spAutoFit/>
          </a:bodyPr>
          <a:lstStyle/>
          <a:p>
            <a:r>
              <a:rPr lang="cs-CZ" sz="2400">
                <a:latin typeface="Bahnschrift SemiLight SemiConde" panose="020B0502040204020203" pitchFamily="34" charset="0"/>
              </a:rPr>
              <a:t>Co o výuce říkají naši žáci?</a:t>
            </a:r>
          </a:p>
        </p:txBody>
      </p:sp>
      <p:sp>
        <p:nvSpPr>
          <p:cNvPr id="19" name="TextovéPole 18">
            <a:hlinkClick r:id="rId5" action="ppaction://hlinksldjump"/>
            <a:extLst>
              <a:ext uri="{FF2B5EF4-FFF2-40B4-BE49-F238E27FC236}">
                <a16:creationId xmlns:a16="http://schemas.microsoft.com/office/drawing/2014/main" id="{1FEC36BB-C535-490A-A51F-36CE8410AED3}"/>
              </a:ext>
            </a:extLst>
          </p:cNvPr>
          <p:cNvSpPr txBox="1"/>
          <p:nvPr/>
        </p:nvSpPr>
        <p:spPr>
          <a:xfrm>
            <a:off x="3780030" y="2371170"/>
            <a:ext cx="4450257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cs-CZ" sz="2400">
                <a:latin typeface="Bahnschrift SemiLight SemiConde" panose="020B0502040204020203" pitchFamily="34" charset="0"/>
              </a:rPr>
              <a:t>Jakých soutěží se můžeš zúčastnit?</a:t>
            </a:r>
          </a:p>
        </p:txBody>
      </p:sp>
      <p:sp>
        <p:nvSpPr>
          <p:cNvPr id="13" name="TextovéPole 12">
            <a:hlinkClick r:id="rId6" action="ppaction://hlinksldjump"/>
            <a:extLst>
              <a:ext uri="{FF2B5EF4-FFF2-40B4-BE49-F238E27FC236}">
                <a16:creationId xmlns:a16="http://schemas.microsoft.com/office/drawing/2014/main" id="{41E0CD4C-3DC2-43BE-94C1-5B81F9496A60}"/>
              </a:ext>
            </a:extLst>
          </p:cNvPr>
          <p:cNvSpPr txBox="1"/>
          <p:nvPr/>
        </p:nvSpPr>
        <p:spPr>
          <a:xfrm>
            <a:off x="3432235" y="1122714"/>
            <a:ext cx="4217821" cy="461665"/>
          </a:xfrm>
          <a:prstGeom prst="rect">
            <a:avLst/>
          </a:prstGeom>
          <a:solidFill>
            <a:srgbClr val="FFA893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cs-CZ" sz="2400">
                <a:latin typeface="Bahnschrift SemiLight SemiConde" panose="020B0502040204020203" pitchFamily="34" charset="0"/>
              </a:rPr>
              <a:t>S jakými učebnicemi pracujeme?</a:t>
            </a:r>
          </a:p>
        </p:txBody>
      </p:sp>
      <p:sp>
        <p:nvSpPr>
          <p:cNvPr id="31" name="TextovéPole 30">
            <a:hlinkClick r:id="rId7" action="ppaction://hlinksldjump"/>
            <a:extLst>
              <a:ext uri="{FF2B5EF4-FFF2-40B4-BE49-F238E27FC236}">
                <a16:creationId xmlns:a16="http://schemas.microsoft.com/office/drawing/2014/main" id="{7891457F-9F34-4C40-A78E-2610AA97B614}"/>
              </a:ext>
            </a:extLst>
          </p:cNvPr>
          <p:cNvSpPr txBox="1"/>
          <p:nvPr/>
        </p:nvSpPr>
        <p:spPr>
          <a:xfrm>
            <a:off x="1631045" y="4252913"/>
            <a:ext cx="498566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cs-CZ" sz="2400">
                <a:latin typeface="Bahnschrift SemiLight SemiConde" panose="020B0502040204020203" pitchFamily="34" charset="0"/>
              </a:rPr>
              <a:t>Jakým aktivitám se věnujeme ve výuce?</a:t>
            </a:r>
          </a:p>
        </p:txBody>
      </p:sp>
      <p:sp>
        <p:nvSpPr>
          <p:cNvPr id="35" name="TextovéPole 34">
            <a:hlinkClick r:id="rId8" action="ppaction://hlinksldjump"/>
            <a:extLst>
              <a:ext uri="{FF2B5EF4-FFF2-40B4-BE49-F238E27FC236}">
                <a16:creationId xmlns:a16="http://schemas.microsoft.com/office/drawing/2014/main" id="{AD2F7847-6929-4569-9E6E-1369D64E1CA5}"/>
              </a:ext>
            </a:extLst>
          </p:cNvPr>
          <p:cNvSpPr txBox="1"/>
          <p:nvPr/>
        </p:nvSpPr>
        <p:spPr>
          <a:xfrm>
            <a:off x="2799947" y="3612834"/>
            <a:ext cx="6104556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cs-CZ" sz="2400">
                <a:latin typeface="Bahnschrift SemiLight SemiConde" panose="020B0502040204020203" pitchFamily="34" charset="0"/>
              </a:rPr>
              <a:t>S kterými zahraničními školami spolupracujeme?</a:t>
            </a:r>
          </a:p>
        </p:txBody>
      </p:sp>
      <p:sp>
        <p:nvSpPr>
          <p:cNvPr id="26" name="TextovéPole 25">
            <a:hlinkClick r:id="rId9" action="ppaction://hlinksldjump"/>
            <a:extLst>
              <a:ext uri="{FF2B5EF4-FFF2-40B4-BE49-F238E27FC236}">
                <a16:creationId xmlns:a16="http://schemas.microsoft.com/office/drawing/2014/main" id="{559092B3-9B3F-4CD1-A497-1F8E85A67A3E}"/>
              </a:ext>
            </a:extLst>
          </p:cNvPr>
          <p:cNvSpPr txBox="1"/>
          <p:nvPr/>
        </p:nvSpPr>
        <p:spPr>
          <a:xfrm>
            <a:off x="4345090" y="1756827"/>
            <a:ext cx="4374916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cs-CZ" sz="2400">
                <a:latin typeface="Bahnschrift SemiLight SemiConde" panose="020B0502040204020203" pitchFamily="34" charset="0"/>
              </a:rPr>
              <a:t>Co když se o němčinu zajímáš víc? </a:t>
            </a:r>
          </a:p>
        </p:txBody>
      </p:sp>
      <p:sp>
        <p:nvSpPr>
          <p:cNvPr id="39" name="TextovéPole 38">
            <a:hlinkClick r:id="rId10" action="ppaction://hlinksldjump"/>
            <a:extLst>
              <a:ext uri="{FF2B5EF4-FFF2-40B4-BE49-F238E27FC236}">
                <a16:creationId xmlns:a16="http://schemas.microsoft.com/office/drawing/2014/main" id="{541D769B-BDD0-4408-AC0A-B4CA4082C352}"/>
              </a:ext>
            </a:extLst>
          </p:cNvPr>
          <p:cNvSpPr txBox="1"/>
          <p:nvPr/>
        </p:nvSpPr>
        <p:spPr>
          <a:xfrm>
            <a:off x="5042974" y="2988659"/>
            <a:ext cx="3361818" cy="461665"/>
          </a:xfrm>
          <a:prstGeom prst="rect">
            <a:avLst/>
          </a:prstGeom>
          <a:solidFill>
            <a:srgbClr val="FFA893"/>
          </a:solidFill>
        </p:spPr>
        <p:txBody>
          <a:bodyPr wrap="none" rtlCol="0">
            <a:spAutoFit/>
          </a:bodyPr>
          <a:lstStyle/>
          <a:p>
            <a:r>
              <a:rPr lang="cs-CZ" sz="2400">
                <a:latin typeface="Bahnschrift SemiLight SemiConde" panose="020B0502040204020203" pitchFamily="34" charset="0"/>
              </a:rPr>
              <a:t>Jak vypadají naše učebny?</a:t>
            </a:r>
          </a:p>
        </p:txBody>
      </p:sp>
      <p:sp>
        <p:nvSpPr>
          <p:cNvPr id="40" name="TextovéPole 39">
            <a:hlinkClick r:id="rId11" action="ppaction://hlinksldjump"/>
            <a:extLst>
              <a:ext uri="{FF2B5EF4-FFF2-40B4-BE49-F238E27FC236}">
                <a16:creationId xmlns:a16="http://schemas.microsoft.com/office/drawing/2014/main" id="{4BB86A37-3F6D-46BC-A2D7-D3B87263A319}"/>
              </a:ext>
            </a:extLst>
          </p:cNvPr>
          <p:cNvSpPr txBox="1"/>
          <p:nvPr/>
        </p:nvSpPr>
        <p:spPr>
          <a:xfrm>
            <a:off x="4200658" y="5520669"/>
            <a:ext cx="2234907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cs-CZ" sz="2400">
                <a:latin typeface="Bahnschrift SemiLight SemiConde" panose="020B0502040204020203" pitchFamily="34" charset="0"/>
              </a:rPr>
              <a:t>Kdo tě bude učit?</a:t>
            </a:r>
          </a:p>
        </p:txBody>
      </p:sp>
      <p:pic>
        <p:nvPicPr>
          <p:cNvPr id="2050" name="Picture 2" descr="Business Stick Figure Clip Art Next Stock Vector (Royalty Free) 1380415511">
            <a:extLst>
              <a:ext uri="{FF2B5EF4-FFF2-40B4-BE49-F238E27FC236}">
                <a16:creationId xmlns:a16="http://schemas.microsoft.com/office/drawing/2014/main" id="{460DF0EB-FA61-4BF2-8D84-4212A6BDC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9" t="6643" r="18852" b="15569"/>
          <a:stretch/>
        </p:blipFill>
        <p:spPr bwMode="auto">
          <a:xfrm>
            <a:off x="9604241" y="318801"/>
            <a:ext cx="2291924" cy="281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>
            <a:hlinkClick r:id="rId13" action="ppaction://hlinksldjump"/>
            <a:extLst>
              <a:ext uri="{FF2B5EF4-FFF2-40B4-BE49-F238E27FC236}">
                <a16:creationId xmlns:a16="http://schemas.microsoft.com/office/drawing/2014/main" id="{11DDD2FF-662A-47EC-9BB1-35F7E8ABFEEA}"/>
              </a:ext>
            </a:extLst>
          </p:cNvPr>
          <p:cNvSpPr/>
          <p:nvPr/>
        </p:nvSpPr>
        <p:spPr>
          <a:xfrm rot="434157">
            <a:off x="9549979" y="5025234"/>
            <a:ext cx="1918593" cy="118589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cs-CZ" sz="2000" b="1">
                <a:solidFill>
                  <a:schemeClr val="tx1"/>
                </a:solidFill>
                <a:latin typeface="Bahnschrift SemiLight SemiConde" panose="020B0502040204020203" pitchFamily="34" charset="0"/>
              </a:rPr>
              <a:t>TĚŠÍME SE NA TEBE!</a:t>
            </a:r>
          </a:p>
          <a:p>
            <a:pPr algn="ctr"/>
            <a:r>
              <a:rPr lang="cs-CZ" sz="1050" b="1" err="1">
                <a:solidFill>
                  <a:schemeClr val="tx1"/>
                </a:solidFill>
                <a:latin typeface="Bahnschrift SemiLight SemiConde" panose="020B0502040204020203" pitchFamily="34" charset="0"/>
              </a:rPr>
              <a:t>TSCHÜß</a:t>
            </a:r>
            <a:r>
              <a:rPr lang="cs-CZ" sz="1050" b="1">
                <a:solidFill>
                  <a:schemeClr val="tx1"/>
                </a:solidFill>
                <a:latin typeface="Bahnschrift SemiLight SemiConde" panose="020B0502040204020203" pitchFamily="34" charset="0"/>
              </a:rPr>
              <a:t>! </a:t>
            </a:r>
            <a:r>
              <a:rPr lang="cs-CZ" sz="1050" b="1">
                <a:solidFill>
                  <a:schemeClr val="tx1"/>
                </a:solidFill>
                <a:latin typeface="Bahnschrift SemiLight SemiConde" panose="020B0502040204020203" pitchFamily="34" charset="0"/>
                <a:sym typeface="Wingdings" panose="05000000000000000000" pitchFamily="2" charset="2"/>
              </a:rPr>
              <a:t></a:t>
            </a:r>
            <a:endParaRPr lang="cs-CZ" sz="1050" b="1">
              <a:solidFill>
                <a:schemeClr val="tx1"/>
              </a:solidFill>
              <a:latin typeface="Bahnschrift SemiLight SemiCond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791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9" grpId="0" animBg="1"/>
      <p:bldP spid="13" grpId="0" animBg="1"/>
      <p:bldP spid="31" grpId="0" animBg="1"/>
      <p:bldP spid="35" grpId="0" animBg="1"/>
      <p:bldP spid="26" grpId="0" animBg="1"/>
      <p:bldP spid="39" grpId="0" animBg="1"/>
      <p:bldP spid="40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065D05D-89F0-4494-8544-BA9A15AD4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376883"/>
            <a:ext cx="1473529" cy="1804066"/>
          </a:xfrm>
          <a:prstGeom prst="rect">
            <a:avLst/>
          </a:prstGeom>
        </p:spPr>
      </p:pic>
      <p:sp>
        <p:nvSpPr>
          <p:cNvPr id="78" name="Obdélník 77">
            <a:extLst>
              <a:ext uri="{FF2B5EF4-FFF2-40B4-BE49-F238E27FC236}">
                <a16:creationId xmlns:a16="http://schemas.microsoft.com/office/drawing/2014/main" id="{35AE0440-4436-442A-B518-29A81464350A}"/>
              </a:ext>
            </a:extLst>
          </p:cNvPr>
          <p:cNvSpPr/>
          <p:nvPr/>
        </p:nvSpPr>
        <p:spPr>
          <a:xfrm>
            <a:off x="2095932" y="375316"/>
            <a:ext cx="2996697" cy="1804066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>
                <a:solidFill>
                  <a:schemeClr val="tx1"/>
                </a:solidFill>
                <a:latin typeface="Bahnschrift SemiLight SemiConde" panose="020B0502040204020203" pitchFamily="34" charset="0"/>
              </a:rPr>
              <a:t>Kolik hodin týdně se můžeš učit němčinu?</a:t>
            </a:r>
          </a:p>
        </p:txBody>
      </p:sp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35FEFC59-A68F-4E79-87A7-11DCFB870B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49415"/>
              </p:ext>
            </p:extLst>
          </p:nvPr>
        </p:nvGraphicFramePr>
        <p:xfrm>
          <a:off x="2095932" y="2464752"/>
          <a:ext cx="6321511" cy="762223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264023">
                  <a:extLst>
                    <a:ext uri="{9D8B030D-6E8A-4147-A177-3AD203B41FA5}">
                      <a16:colId xmlns:a16="http://schemas.microsoft.com/office/drawing/2014/main" val="2840536374"/>
                    </a:ext>
                  </a:extLst>
                </a:gridCol>
                <a:gridCol w="1264023">
                  <a:extLst>
                    <a:ext uri="{9D8B030D-6E8A-4147-A177-3AD203B41FA5}">
                      <a16:colId xmlns:a16="http://schemas.microsoft.com/office/drawing/2014/main" val="3305031837"/>
                    </a:ext>
                  </a:extLst>
                </a:gridCol>
                <a:gridCol w="1264023">
                  <a:extLst>
                    <a:ext uri="{9D8B030D-6E8A-4147-A177-3AD203B41FA5}">
                      <a16:colId xmlns:a16="http://schemas.microsoft.com/office/drawing/2014/main" val="2616153765"/>
                    </a:ext>
                  </a:extLst>
                </a:gridCol>
                <a:gridCol w="1264721">
                  <a:extLst>
                    <a:ext uri="{9D8B030D-6E8A-4147-A177-3AD203B41FA5}">
                      <a16:colId xmlns:a16="http://schemas.microsoft.com/office/drawing/2014/main" val="1201520133"/>
                    </a:ext>
                  </a:extLst>
                </a:gridCol>
                <a:gridCol w="1264721">
                  <a:extLst>
                    <a:ext uri="{9D8B030D-6E8A-4147-A177-3AD203B41FA5}">
                      <a16:colId xmlns:a16="http://schemas.microsoft.com/office/drawing/2014/main" val="2437612019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ročník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1.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2.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3.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4.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714567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hodin týdně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3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4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(+ 2)*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(+2)*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8379602"/>
                  </a:ext>
                </a:extLst>
              </a:tr>
            </a:tbl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E23D9B80-2E12-4F99-84BF-868D1A705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20" y="2326984"/>
            <a:ext cx="15946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1" i="0" u="none" strike="noStrike" kern="0" cap="none" spc="-30" normalizeH="0">
                <a:ln>
                  <a:noFill/>
                </a:ln>
                <a:solidFill>
                  <a:schemeClr val="tx1"/>
                </a:solidFill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čtyřleté studium</a:t>
            </a:r>
            <a:endParaRPr kumimoji="0" lang="cs-CZ" altLang="cs-CZ" b="1" i="0" u="none" strike="noStrike" kern="0" cap="none" spc="-30" normalizeH="0">
              <a:ln>
                <a:noFill/>
              </a:ln>
              <a:solidFill>
                <a:schemeClr val="tx1"/>
              </a:solidFill>
              <a:effectLst/>
              <a:latin typeface="Bahnschrift SemiLight SemiConde" panose="020B0502040204020203" pitchFamily="34" charset="0"/>
            </a:endParaRPr>
          </a:p>
        </p:txBody>
      </p:sp>
      <p:graphicFrame>
        <p:nvGraphicFramePr>
          <p:cNvPr id="80" name="Tabulka 79">
            <a:extLst>
              <a:ext uri="{FF2B5EF4-FFF2-40B4-BE49-F238E27FC236}">
                <a16:creationId xmlns:a16="http://schemas.microsoft.com/office/drawing/2014/main" id="{A5A454B6-CAA9-46B4-A211-143C4E194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296084"/>
              </p:ext>
            </p:extLst>
          </p:nvPr>
        </p:nvGraphicFramePr>
        <p:xfrm>
          <a:off x="2095932" y="3819553"/>
          <a:ext cx="8840974" cy="76222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62438">
                  <a:extLst>
                    <a:ext uri="{9D8B030D-6E8A-4147-A177-3AD203B41FA5}">
                      <a16:colId xmlns:a16="http://schemas.microsoft.com/office/drawing/2014/main" val="2239438428"/>
                    </a:ext>
                  </a:extLst>
                </a:gridCol>
                <a:gridCol w="1262438">
                  <a:extLst>
                    <a:ext uri="{9D8B030D-6E8A-4147-A177-3AD203B41FA5}">
                      <a16:colId xmlns:a16="http://schemas.microsoft.com/office/drawing/2014/main" val="3787060082"/>
                    </a:ext>
                  </a:extLst>
                </a:gridCol>
                <a:gridCol w="1262438">
                  <a:extLst>
                    <a:ext uri="{9D8B030D-6E8A-4147-A177-3AD203B41FA5}">
                      <a16:colId xmlns:a16="http://schemas.microsoft.com/office/drawing/2014/main" val="242627162"/>
                    </a:ext>
                  </a:extLst>
                </a:gridCol>
                <a:gridCol w="1263415">
                  <a:extLst>
                    <a:ext uri="{9D8B030D-6E8A-4147-A177-3AD203B41FA5}">
                      <a16:colId xmlns:a16="http://schemas.microsoft.com/office/drawing/2014/main" val="927476103"/>
                    </a:ext>
                  </a:extLst>
                </a:gridCol>
                <a:gridCol w="1263415">
                  <a:extLst>
                    <a:ext uri="{9D8B030D-6E8A-4147-A177-3AD203B41FA5}">
                      <a16:colId xmlns:a16="http://schemas.microsoft.com/office/drawing/2014/main" val="3581563377"/>
                    </a:ext>
                  </a:extLst>
                </a:gridCol>
                <a:gridCol w="1263415">
                  <a:extLst>
                    <a:ext uri="{9D8B030D-6E8A-4147-A177-3AD203B41FA5}">
                      <a16:colId xmlns:a16="http://schemas.microsoft.com/office/drawing/2014/main" val="4215787697"/>
                    </a:ext>
                  </a:extLst>
                </a:gridCol>
                <a:gridCol w="1263415">
                  <a:extLst>
                    <a:ext uri="{9D8B030D-6E8A-4147-A177-3AD203B41FA5}">
                      <a16:colId xmlns:a16="http://schemas.microsoft.com/office/drawing/2014/main" val="3732014670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ročník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1.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2.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3.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4.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5.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6.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0823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hodin týdně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B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B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B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B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(+2)*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B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(+2)*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B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812713"/>
                  </a:ext>
                </a:extLst>
              </a:tr>
            </a:tbl>
          </a:graphicData>
        </a:graphic>
      </p:graphicFrame>
      <p:sp>
        <p:nvSpPr>
          <p:cNvPr id="81" name="Rectangle 3">
            <a:extLst>
              <a:ext uri="{FF2B5EF4-FFF2-40B4-BE49-F238E27FC236}">
                <a16:creationId xmlns:a16="http://schemas.microsoft.com/office/drawing/2014/main" id="{B3216A01-B322-4528-A112-F2C9D38AE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20" y="3446360"/>
            <a:ext cx="32560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šestileté studium (anglická sekce)</a:t>
            </a:r>
            <a:endParaRPr kumimoji="0" lang="cs-CZ" altLang="cs-CZ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ahnschrift SemiLight SemiConde" panose="020B0502040204020203" pitchFamily="34" charset="0"/>
            </a:endParaRPr>
          </a:p>
        </p:txBody>
      </p:sp>
      <p:sp>
        <p:nvSpPr>
          <p:cNvPr id="83" name="TextovéPole 82">
            <a:extLst>
              <a:ext uri="{FF2B5EF4-FFF2-40B4-BE49-F238E27FC236}">
                <a16:creationId xmlns:a16="http://schemas.microsoft.com/office/drawing/2014/main" id="{0EB6E3D3-AC19-4268-9A92-1AE2D6FBCA06}"/>
              </a:ext>
            </a:extLst>
          </p:cNvPr>
          <p:cNvSpPr txBox="1"/>
          <p:nvPr/>
        </p:nvSpPr>
        <p:spPr>
          <a:xfrm>
            <a:off x="382920" y="4704047"/>
            <a:ext cx="7709338" cy="362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osmileté studium </a:t>
            </a:r>
            <a:r>
              <a:rPr lang="cs-CZ" sz="1800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 druhým jazykem začínáme v tercii)</a:t>
            </a:r>
          </a:p>
        </p:txBody>
      </p:sp>
      <p:graphicFrame>
        <p:nvGraphicFramePr>
          <p:cNvPr id="84" name="Tabulka 83">
            <a:extLst>
              <a:ext uri="{FF2B5EF4-FFF2-40B4-BE49-F238E27FC236}">
                <a16:creationId xmlns:a16="http://schemas.microsoft.com/office/drawing/2014/main" id="{1C505118-14E1-4235-8A42-23777833B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669758"/>
              </p:ext>
            </p:extLst>
          </p:nvPr>
        </p:nvGraphicFramePr>
        <p:xfrm>
          <a:off x="2095932" y="5106818"/>
          <a:ext cx="8840973" cy="762223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262439">
                  <a:extLst>
                    <a:ext uri="{9D8B030D-6E8A-4147-A177-3AD203B41FA5}">
                      <a16:colId xmlns:a16="http://schemas.microsoft.com/office/drawing/2014/main" val="53624094"/>
                    </a:ext>
                  </a:extLst>
                </a:gridCol>
                <a:gridCol w="1262439">
                  <a:extLst>
                    <a:ext uri="{9D8B030D-6E8A-4147-A177-3AD203B41FA5}">
                      <a16:colId xmlns:a16="http://schemas.microsoft.com/office/drawing/2014/main" val="1488693294"/>
                    </a:ext>
                  </a:extLst>
                </a:gridCol>
                <a:gridCol w="1262439">
                  <a:extLst>
                    <a:ext uri="{9D8B030D-6E8A-4147-A177-3AD203B41FA5}">
                      <a16:colId xmlns:a16="http://schemas.microsoft.com/office/drawing/2014/main" val="3454490590"/>
                    </a:ext>
                  </a:extLst>
                </a:gridCol>
                <a:gridCol w="1263414">
                  <a:extLst>
                    <a:ext uri="{9D8B030D-6E8A-4147-A177-3AD203B41FA5}">
                      <a16:colId xmlns:a16="http://schemas.microsoft.com/office/drawing/2014/main" val="2623443308"/>
                    </a:ext>
                  </a:extLst>
                </a:gridCol>
                <a:gridCol w="1263414">
                  <a:extLst>
                    <a:ext uri="{9D8B030D-6E8A-4147-A177-3AD203B41FA5}">
                      <a16:colId xmlns:a16="http://schemas.microsoft.com/office/drawing/2014/main" val="4115777783"/>
                    </a:ext>
                  </a:extLst>
                </a:gridCol>
                <a:gridCol w="1263414">
                  <a:extLst>
                    <a:ext uri="{9D8B030D-6E8A-4147-A177-3AD203B41FA5}">
                      <a16:colId xmlns:a16="http://schemas.microsoft.com/office/drawing/2014/main" val="1062890957"/>
                    </a:ext>
                  </a:extLst>
                </a:gridCol>
                <a:gridCol w="1263414">
                  <a:extLst>
                    <a:ext uri="{9D8B030D-6E8A-4147-A177-3AD203B41FA5}">
                      <a16:colId xmlns:a16="http://schemas.microsoft.com/office/drawing/2014/main" val="2127626483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ročník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3.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4.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5.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6.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7.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</a:rPr>
                        <a:t>8.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5961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hodin týdně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(+2)*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(+2)*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7281924"/>
                  </a:ext>
                </a:extLst>
              </a:tr>
            </a:tbl>
          </a:graphicData>
        </a:graphic>
      </p:graphicFrame>
      <p:sp>
        <p:nvSpPr>
          <p:cNvPr id="86" name="TextovéPole 85">
            <a:extLst>
              <a:ext uri="{FF2B5EF4-FFF2-40B4-BE49-F238E27FC236}">
                <a16:creationId xmlns:a16="http://schemas.microsoft.com/office/drawing/2014/main" id="{209ACADE-356D-41E6-9381-D1ED255C49A6}"/>
              </a:ext>
            </a:extLst>
          </p:cNvPr>
          <p:cNvSpPr txBox="1"/>
          <p:nvPr/>
        </p:nvSpPr>
        <p:spPr>
          <a:xfrm>
            <a:off x="4696661" y="6058919"/>
            <a:ext cx="7709338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možné dvě hodiny </a:t>
            </a:r>
            <a:r>
              <a:rPr lang="cs-CZ" sz="2000" b="1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navíc</a:t>
            </a:r>
            <a:r>
              <a:rPr lang="cs-CZ" sz="2000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 semináři </a:t>
            </a:r>
            <a:r>
              <a:rPr lang="cs-CZ" sz="2000" b="1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Konverzace z němčiny</a:t>
            </a:r>
          </a:p>
        </p:txBody>
      </p:sp>
      <p:grpSp>
        <p:nvGrpSpPr>
          <p:cNvPr id="87" name="Skupina 86">
            <a:extLst>
              <a:ext uri="{FF2B5EF4-FFF2-40B4-BE49-F238E27FC236}">
                <a16:creationId xmlns:a16="http://schemas.microsoft.com/office/drawing/2014/main" id="{F9C66453-90B0-44FC-B60D-059499040DA2}"/>
              </a:ext>
            </a:extLst>
          </p:cNvPr>
          <p:cNvGrpSpPr/>
          <p:nvPr/>
        </p:nvGrpSpPr>
        <p:grpSpPr>
          <a:xfrm>
            <a:off x="5592725" y="655349"/>
            <a:ext cx="5515196" cy="1244000"/>
            <a:chOff x="5625843" y="410020"/>
            <a:chExt cx="5515196" cy="1244000"/>
          </a:xfrm>
        </p:grpSpPr>
        <p:sp>
          <p:nvSpPr>
            <p:cNvPr id="79" name="TextovéPole 78">
              <a:extLst>
                <a:ext uri="{FF2B5EF4-FFF2-40B4-BE49-F238E27FC236}">
                  <a16:creationId xmlns:a16="http://schemas.microsoft.com/office/drawing/2014/main" id="{CEBDEF04-FDC6-4F1B-A55F-187930CE75DD}"/>
                </a:ext>
              </a:extLst>
            </p:cNvPr>
            <p:cNvSpPr txBox="1"/>
            <p:nvPr/>
          </p:nvSpPr>
          <p:spPr>
            <a:xfrm>
              <a:off x="6566158" y="908431"/>
              <a:ext cx="4574881" cy="7455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2000">
                  <a:effectLst/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Němčinu si na </a:t>
              </a:r>
              <a:r>
                <a:rPr lang="cs-CZ" sz="2000" err="1">
                  <a:effectLst/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Hejčíně</a:t>
              </a:r>
              <a:r>
                <a:rPr lang="cs-CZ" sz="2000">
                  <a:effectLst/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můžeš vybrat jako </a:t>
              </a:r>
              <a:r>
                <a:rPr lang="cs-CZ" sz="2000" b="1">
                  <a:effectLst/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druhý cizí jazyk.</a:t>
              </a:r>
              <a:endParaRPr lang="cs-CZ" sz="2000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029" name="Picture 5" descr="Strichfiguren / Strichmännchen: Erfolg, Ordnung, Verbesserung. (Nr. 97) –  kaufen Sie diese Vektorgrafik und finden Sie ähnl… | Vektorgrafik,  Strichmännchen, Strichm">
              <a:extLst>
                <a:ext uri="{FF2B5EF4-FFF2-40B4-BE49-F238E27FC236}">
                  <a16:creationId xmlns:a16="http://schemas.microsoft.com/office/drawing/2014/main" id="{BFA9CFCB-5686-44FC-9FFF-F6F83DB07B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7" t="14034" b="12178"/>
            <a:stretch/>
          </p:blipFill>
          <p:spPr bwMode="auto">
            <a:xfrm>
              <a:off x="5625843" y="410020"/>
              <a:ext cx="1542808" cy="1206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CC1D7B59-BFCE-433D-97D3-D9EFBD8AB154}"/>
              </a:ext>
            </a:extLst>
          </p:cNvPr>
          <p:cNvGrpSpPr/>
          <p:nvPr/>
        </p:nvGrpSpPr>
        <p:grpSpPr>
          <a:xfrm>
            <a:off x="11107921" y="5600700"/>
            <a:ext cx="1477543" cy="1038226"/>
            <a:chOff x="10425083" y="2122445"/>
            <a:chExt cx="1477543" cy="1038226"/>
          </a:xfrm>
        </p:grpSpPr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6464F488-4C03-47E3-BAB0-1C5EADEAFA01}"/>
                </a:ext>
              </a:extLst>
            </p:cNvPr>
            <p:cNvGrpSpPr/>
            <p:nvPr/>
          </p:nvGrpSpPr>
          <p:grpSpPr>
            <a:xfrm>
              <a:off x="10425083" y="2122445"/>
              <a:ext cx="780856" cy="1038226"/>
              <a:chOff x="7762967" y="1557048"/>
              <a:chExt cx="2841318" cy="4487519"/>
            </a:xfr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24" name="Obdélník: se zakulacenými rohy 23">
                <a:extLst>
                  <a:ext uri="{FF2B5EF4-FFF2-40B4-BE49-F238E27FC236}">
                    <a16:creationId xmlns:a16="http://schemas.microsoft.com/office/drawing/2014/main" id="{D7DF4F4C-1547-4BAF-9B5A-3427E5FDB393}"/>
                  </a:ext>
                </a:extLst>
              </p:cNvPr>
              <p:cNvSpPr/>
              <p:nvPr/>
            </p:nvSpPr>
            <p:spPr>
              <a:xfrm>
                <a:off x="7762967" y="2493339"/>
                <a:ext cx="570368" cy="233337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6" name="Obdélník: se zakulacenými rohy 25">
                <a:extLst>
                  <a:ext uri="{FF2B5EF4-FFF2-40B4-BE49-F238E27FC236}">
                    <a16:creationId xmlns:a16="http://schemas.microsoft.com/office/drawing/2014/main" id="{5D551DCE-69EA-4188-8636-687DC5295B86}"/>
                  </a:ext>
                </a:extLst>
              </p:cNvPr>
              <p:cNvSpPr/>
              <p:nvPr/>
            </p:nvSpPr>
            <p:spPr>
              <a:xfrm>
                <a:off x="8903703" y="1557048"/>
                <a:ext cx="622283" cy="44875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7" name="Obdélník: se zakulacenými rohy 26">
                <a:extLst>
                  <a:ext uri="{FF2B5EF4-FFF2-40B4-BE49-F238E27FC236}">
                    <a16:creationId xmlns:a16="http://schemas.microsoft.com/office/drawing/2014/main" id="{46083E6D-6640-4C28-BA78-6942742E73A0}"/>
                  </a:ext>
                </a:extLst>
              </p:cNvPr>
              <p:cNvSpPr/>
              <p:nvPr/>
            </p:nvSpPr>
            <p:spPr>
              <a:xfrm>
                <a:off x="8333335" y="1885544"/>
                <a:ext cx="570368" cy="35489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8" name="Obdélník: se zakulacenými rohy 27">
                <a:extLst>
                  <a:ext uri="{FF2B5EF4-FFF2-40B4-BE49-F238E27FC236}">
                    <a16:creationId xmlns:a16="http://schemas.microsoft.com/office/drawing/2014/main" id="{50EC072D-30A3-473D-A2E0-E6AF057EDEBF}"/>
                  </a:ext>
                </a:extLst>
              </p:cNvPr>
              <p:cNvSpPr/>
              <p:nvPr/>
            </p:nvSpPr>
            <p:spPr>
              <a:xfrm>
                <a:off x="9463549" y="1885545"/>
                <a:ext cx="570368" cy="35489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9" name="Obdélník: se zakulacenými rohy 28">
                <a:extLst>
                  <a:ext uri="{FF2B5EF4-FFF2-40B4-BE49-F238E27FC236}">
                    <a16:creationId xmlns:a16="http://schemas.microsoft.com/office/drawing/2014/main" id="{BD3DC863-5200-4F83-8121-98ADB006F0BF}"/>
                  </a:ext>
                </a:extLst>
              </p:cNvPr>
              <p:cNvSpPr/>
              <p:nvPr/>
            </p:nvSpPr>
            <p:spPr>
              <a:xfrm>
                <a:off x="10033917" y="2493339"/>
                <a:ext cx="570368" cy="233337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2" name="TextovéPole 1">
              <a:hlinkClick r:id="rId5" action="ppaction://hlinksldjump"/>
              <a:extLst>
                <a:ext uri="{FF2B5EF4-FFF2-40B4-BE49-F238E27FC236}">
                  <a16:creationId xmlns:a16="http://schemas.microsoft.com/office/drawing/2014/main" id="{86D1BC78-7C62-4CD6-A60C-1E51F814B618}"/>
                </a:ext>
              </a:extLst>
            </p:cNvPr>
            <p:cNvSpPr txBox="1"/>
            <p:nvPr/>
          </p:nvSpPr>
          <p:spPr>
            <a:xfrm>
              <a:off x="10509251" y="2419466"/>
              <a:ext cx="1393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>
                  <a:solidFill>
                    <a:schemeClr val="bg1"/>
                  </a:solidFill>
                </a:rPr>
                <a:t>ZPĚT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88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12" grpId="0"/>
      <p:bldP spid="81" grpId="0"/>
      <p:bldP spid="83" grpId="0"/>
      <p:bldP spid="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065D05D-89F0-4494-8544-BA9A15AD4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376883"/>
            <a:ext cx="1473529" cy="1804066"/>
          </a:xfrm>
          <a:prstGeom prst="rect">
            <a:avLst/>
          </a:prstGeom>
        </p:spPr>
      </p:pic>
      <p:sp>
        <p:nvSpPr>
          <p:cNvPr id="78" name="Obdélník 77">
            <a:extLst>
              <a:ext uri="{FF2B5EF4-FFF2-40B4-BE49-F238E27FC236}">
                <a16:creationId xmlns:a16="http://schemas.microsoft.com/office/drawing/2014/main" id="{35AE0440-4436-442A-B518-29A81464350A}"/>
              </a:ext>
            </a:extLst>
          </p:cNvPr>
          <p:cNvSpPr/>
          <p:nvPr/>
        </p:nvSpPr>
        <p:spPr>
          <a:xfrm>
            <a:off x="2095932" y="361026"/>
            <a:ext cx="2996697" cy="180406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>
                <a:solidFill>
                  <a:schemeClr val="tx1"/>
                </a:solidFill>
                <a:latin typeface="Bahnschrift SemiLight SemiConde" panose="020B0502040204020203" pitchFamily="34" charset="0"/>
              </a:rPr>
              <a:t>S jakými učebnicemi pracujeme?</a:t>
            </a:r>
          </a:p>
        </p:txBody>
      </p:sp>
      <p:sp>
        <p:nvSpPr>
          <p:cNvPr id="83" name="TextovéPole 82">
            <a:extLst>
              <a:ext uri="{FF2B5EF4-FFF2-40B4-BE49-F238E27FC236}">
                <a16:creationId xmlns:a16="http://schemas.microsoft.com/office/drawing/2014/main" id="{0EB6E3D3-AC19-4268-9A92-1AE2D6FBCA06}"/>
              </a:ext>
            </a:extLst>
          </p:cNvPr>
          <p:cNvSpPr txBox="1"/>
          <p:nvPr/>
        </p:nvSpPr>
        <p:spPr>
          <a:xfrm>
            <a:off x="2095932" y="5500658"/>
            <a:ext cx="9392751" cy="481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cs-CZ" sz="2000" b="1">
                <a:solidFill>
                  <a:srgbClr val="FF0000"/>
                </a:solidFill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cs-CZ" sz="2000" b="1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 </a:t>
            </a:r>
            <a:r>
              <a:rPr lang="cs-CZ" sz="2000" b="1">
                <a:solidFill>
                  <a:srgbClr val="FF0000"/>
                </a:solidFill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cs-CZ" sz="2000" b="1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letém</a:t>
            </a:r>
            <a:r>
              <a:rPr lang="cs-CZ" sz="2000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studiu dosáhneme úrovně </a:t>
            </a:r>
            <a:r>
              <a:rPr lang="cs-CZ" sz="2400" b="1">
                <a:solidFill>
                  <a:srgbClr val="FF0000"/>
                </a:solidFill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B1</a:t>
            </a:r>
            <a:r>
              <a:rPr lang="cs-CZ" sz="2000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na </a:t>
            </a:r>
            <a:r>
              <a:rPr lang="cs-CZ" sz="2000" b="1">
                <a:solidFill>
                  <a:srgbClr val="FF0000"/>
                </a:solidFill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cs-CZ" sz="2000" b="1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letém</a:t>
            </a:r>
            <a:r>
              <a:rPr lang="cs-CZ" sz="2000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studiu </a:t>
            </a:r>
            <a:r>
              <a:rPr lang="cs-CZ" sz="2400" b="1">
                <a:solidFill>
                  <a:srgbClr val="FF0000"/>
                </a:solidFill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B1-2</a:t>
            </a:r>
            <a:r>
              <a:rPr lang="cs-CZ" sz="2000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cs-CZ" sz="2000">
                <a:effectLst/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6" name="TextovéPole 85">
            <a:extLst>
              <a:ext uri="{FF2B5EF4-FFF2-40B4-BE49-F238E27FC236}">
                <a16:creationId xmlns:a16="http://schemas.microsoft.com/office/drawing/2014/main" id="{209ACADE-356D-41E6-9381-D1ED255C49A6}"/>
              </a:ext>
            </a:extLst>
          </p:cNvPr>
          <p:cNvSpPr txBox="1"/>
          <p:nvPr/>
        </p:nvSpPr>
        <p:spPr>
          <a:xfrm>
            <a:off x="8155583" y="2358659"/>
            <a:ext cx="3333100" cy="1836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cs-CZ" sz="2000" b="1">
                <a:solidFill>
                  <a:srgbClr val="FF0000"/>
                </a:solidFill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cs-CZ" sz="2000" b="1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 </a:t>
            </a:r>
            <a:r>
              <a:rPr lang="cs-CZ" sz="2000" b="1">
                <a:solidFill>
                  <a:srgbClr val="FF0000"/>
                </a:solidFill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cs-CZ" sz="2000" b="1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letém </a:t>
            </a:r>
            <a:r>
              <a:rPr lang="cs-CZ" sz="2000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studiu začínáme </a:t>
            </a:r>
            <a:r>
              <a:rPr lang="cs-CZ" sz="2000" b="1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začátku</a:t>
            </a:r>
            <a:r>
              <a:rPr lang="cs-CZ" sz="2000" b="1"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</a:t>
            </a:r>
            <a:r>
              <a:rPr lang="cs-CZ" sz="2000" b="1">
                <a:solidFill>
                  <a:srgbClr val="FF0000"/>
                </a:solidFill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cs-CZ" sz="2000" b="1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letého</a:t>
            </a:r>
            <a:r>
              <a:rPr lang="cs-CZ" sz="2000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studia zohledňujeme </a:t>
            </a:r>
            <a:r>
              <a:rPr lang="cs-CZ" sz="2000" b="1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vstupní úroveň </a:t>
            </a:r>
            <a:r>
              <a:rPr lang="cs-CZ" sz="2000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nově příchozích žáků.</a:t>
            </a:r>
          </a:p>
        </p:txBody>
      </p:sp>
      <p:grpSp>
        <p:nvGrpSpPr>
          <p:cNvPr id="87" name="Skupina 86">
            <a:extLst>
              <a:ext uri="{FF2B5EF4-FFF2-40B4-BE49-F238E27FC236}">
                <a16:creationId xmlns:a16="http://schemas.microsoft.com/office/drawing/2014/main" id="{F9C66453-90B0-44FC-B60D-059499040DA2}"/>
              </a:ext>
            </a:extLst>
          </p:cNvPr>
          <p:cNvGrpSpPr/>
          <p:nvPr/>
        </p:nvGrpSpPr>
        <p:grpSpPr>
          <a:xfrm>
            <a:off x="5593186" y="557631"/>
            <a:ext cx="5515196" cy="1244000"/>
            <a:chOff x="5625843" y="410020"/>
            <a:chExt cx="5515196" cy="1244000"/>
          </a:xfrm>
        </p:grpSpPr>
        <p:sp>
          <p:nvSpPr>
            <p:cNvPr id="79" name="TextovéPole 78">
              <a:extLst>
                <a:ext uri="{FF2B5EF4-FFF2-40B4-BE49-F238E27FC236}">
                  <a16:creationId xmlns:a16="http://schemas.microsoft.com/office/drawing/2014/main" id="{CEBDEF04-FDC6-4F1B-A55F-187930CE75DD}"/>
                </a:ext>
              </a:extLst>
            </p:cNvPr>
            <p:cNvSpPr txBox="1"/>
            <p:nvPr/>
          </p:nvSpPr>
          <p:spPr>
            <a:xfrm>
              <a:off x="6566158" y="908431"/>
              <a:ext cx="4574881" cy="7455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2000">
                  <a:effectLst/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Pracujeme s učebnicovou řadou </a:t>
              </a:r>
              <a:r>
                <a:rPr lang="cs-CZ" sz="2000" b="1" err="1">
                  <a:effectLst/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Netzwerk</a:t>
              </a:r>
              <a:r>
                <a:rPr lang="cs-CZ" sz="2000">
                  <a:effectLst/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od vydavatelství </a:t>
              </a:r>
              <a:r>
                <a:rPr lang="cs-CZ" sz="2000" err="1">
                  <a:effectLst/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Klett</a:t>
              </a:r>
              <a:r>
                <a:rPr lang="cs-CZ" sz="2000">
                  <a:effectLst/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029" name="Picture 5" descr="Strichfiguren / Strichmännchen: Erfolg, Ordnung, Verbesserung. (Nr. 97) –  kaufen Sie diese Vektorgrafik und finden Sie ähnl… | Vektorgrafik,  Strichmännchen, Strichm">
              <a:extLst>
                <a:ext uri="{FF2B5EF4-FFF2-40B4-BE49-F238E27FC236}">
                  <a16:creationId xmlns:a16="http://schemas.microsoft.com/office/drawing/2014/main" id="{BFA9CFCB-5686-44FC-9FFF-F6F83DB07B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7" t="14034" b="12178"/>
            <a:stretch/>
          </p:blipFill>
          <p:spPr bwMode="auto">
            <a:xfrm>
              <a:off x="5625843" y="410020"/>
              <a:ext cx="1542808" cy="1206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8070E6C2-53F4-469B-BB1F-0982FE6639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7"/>
          <a:stretch/>
        </p:blipFill>
        <p:spPr>
          <a:xfrm>
            <a:off x="1032599" y="2630802"/>
            <a:ext cx="1600729" cy="214068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B55DA9D-82A1-446E-B293-6BEB44F74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76" y="2358659"/>
            <a:ext cx="1604790" cy="214068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5D30325-6D1E-4F60-AF61-E10B926552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0348" y="2706677"/>
            <a:ext cx="1594677" cy="214068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0F3FAAC-D8DE-4C20-A164-F55DF2189F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2358" y="2366421"/>
            <a:ext cx="1599725" cy="214068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FBABFFDA-BA17-4D39-B672-14C2F411F9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6795" y="2695034"/>
            <a:ext cx="1589732" cy="214844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C882207-9B22-479B-BEE1-AAFF08C891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7375" y="2350897"/>
            <a:ext cx="1604791" cy="2148443"/>
          </a:xfrm>
          <a:prstGeom prst="rect">
            <a:avLst/>
          </a:prstGeom>
        </p:spPr>
      </p:pic>
      <p:pic>
        <p:nvPicPr>
          <p:cNvPr id="26" name="Picture 5" descr="Strichfiguren / Strichmännchen: Erfolg, Ordnung, Verbesserung. (Nr. 97) –  kaufen Sie diese Vektorgrafik und finden Sie ähnl… | Vektorgrafik,  Strichmännchen, Strichm">
            <a:extLst>
              <a:ext uri="{FF2B5EF4-FFF2-40B4-BE49-F238E27FC236}">
                <a16:creationId xmlns:a16="http://schemas.microsoft.com/office/drawing/2014/main" id="{58A60768-3EA5-4B18-B798-3AA9C9C09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t="14034" b="12178"/>
          <a:stretch/>
        </p:blipFill>
        <p:spPr bwMode="auto">
          <a:xfrm>
            <a:off x="997960" y="4965050"/>
            <a:ext cx="1542808" cy="120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51AB0301-4919-4F5F-8646-510FD35D163E}"/>
              </a:ext>
            </a:extLst>
          </p:cNvPr>
          <p:cNvGrpSpPr/>
          <p:nvPr/>
        </p:nvGrpSpPr>
        <p:grpSpPr>
          <a:xfrm>
            <a:off x="11107921" y="5600700"/>
            <a:ext cx="1477543" cy="1038226"/>
            <a:chOff x="10425083" y="2122445"/>
            <a:chExt cx="1477543" cy="1038226"/>
          </a:xfrm>
        </p:grpSpPr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19B01E09-13CC-4D42-9201-2AB5EE6A704E}"/>
                </a:ext>
              </a:extLst>
            </p:cNvPr>
            <p:cNvGrpSpPr/>
            <p:nvPr/>
          </p:nvGrpSpPr>
          <p:grpSpPr>
            <a:xfrm>
              <a:off x="10425083" y="2122445"/>
              <a:ext cx="780856" cy="1038226"/>
              <a:chOff x="7762967" y="1557048"/>
              <a:chExt cx="2841318" cy="4487519"/>
            </a:xfr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20" name="Obdélník: se zakulacenými rohy 19">
                <a:extLst>
                  <a:ext uri="{FF2B5EF4-FFF2-40B4-BE49-F238E27FC236}">
                    <a16:creationId xmlns:a16="http://schemas.microsoft.com/office/drawing/2014/main" id="{A17D2A18-9698-49F7-979A-68DD0139531B}"/>
                  </a:ext>
                </a:extLst>
              </p:cNvPr>
              <p:cNvSpPr/>
              <p:nvPr/>
            </p:nvSpPr>
            <p:spPr>
              <a:xfrm>
                <a:off x="7762967" y="2493339"/>
                <a:ext cx="570368" cy="233337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Obdélník: se zakulacenými rohy 20">
                <a:extLst>
                  <a:ext uri="{FF2B5EF4-FFF2-40B4-BE49-F238E27FC236}">
                    <a16:creationId xmlns:a16="http://schemas.microsoft.com/office/drawing/2014/main" id="{1C1299CE-83CA-4D83-9157-6A4E578673B7}"/>
                  </a:ext>
                </a:extLst>
              </p:cNvPr>
              <p:cNvSpPr/>
              <p:nvPr/>
            </p:nvSpPr>
            <p:spPr>
              <a:xfrm>
                <a:off x="8903703" y="1557048"/>
                <a:ext cx="622283" cy="44875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" name="Obdélník: se zakulacenými rohy 21">
                <a:extLst>
                  <a:ext uri="{FF2B5EF4-FFF2-40B4-BE49-F238E27FC236}">
                    <a16:creationId xmlns:a16="http://schemas.microsoft.com/office/drawing/2014/main" id="{31DD22CF-8F79-42D8-87C7-E8988FB01D3D}"/>
                  </a:ext>
                </a:extLst>
              </p:cNvPr>
              <p:cNvSpPr/>
              <p:nvPr/>
            </p:nvSpPr>
            <p:spPr>
              <a:xfrm>
                <a:off x="8333335" y="1885544"/>
                <a:ext cx="570368" cy="35489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" name="Obdélník: se zakulacenými rohy 22">
                <a:extLst>
                  <a:ext uri="{FF2B5EF4-FFF2-40B4-BE49-F238E27FC236}">
                    <a16:creationId xmlns:a16="http://schemas.microsoft.com/office/drawing/2014/main" id="{A8CAABC1-CF23-4646-B6F5-1B9515648048}"/>
                  </a:ext>
                </a:extLst>
              </p:cNvPr>
              <p:cNvSpPr/>
              <p:nvPr/>
            </p:nvSpPr>
            <p:spPr>
              <a:xfrm>
                <a:off x="9463549" y="1885545"/>
                <a:ext cx="570368" cy="35489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" name="Obdélník: se zakulacenými rohy 23">
                <a:extLst>
                  <a:ext uri="{FF2B5EF4-FFF2-40B4-BE49-F238E27FC236}">
                    <a16:creationId xmlns:a16="http://schemas.microsoft.com/office/drawing/2014/main" id="{4439879D-6743-4ECB-AC4B-6EDB213D8BC8}"/>
                  </a:ext>
                </a:extLst>
              </p:cNvPr>
              <p:cNvSpPr/>
              <p:nvPr/>
            </p:nvSpPr>
            <p:spPr>
              <a:xfrm>
                <a:off x="10033917" y="2493339"/>
                <a:ext cx="570368" cy="233337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9" name="TextovéPole 18">
              <a:hlinkClick r:id="rId11" action="ppaction://hlinksldjump"/>
              <a:extLst>
                <a:ext uri="{FF2B5EF4-FFF2-40B4-BE49-F238E27FC236}">
                  <a16:creationId xmlns:a16="http://schemas.microsoft.com/office/drawing/2014/main" id="{34E54343-9910-4B8A-8A2B-8F65AE0F1034}"/>
                </a:ext>
              </a:extLst>
            </p:cNvPr>
            <p:cNvSpPr txBox="1"/>
            <p:nvPr/>
          </p:nvSpPr>
          <p:spPr>
            <a:xfrm>
              <a:off x="10509251" y="2419466"/>
              <a:ext cx="1393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>
                  <a:solidFill>
                    <a:schemeClr val="bg1"/>
                  </a:solidFill>
                </a:rPr>
                <a:t>ZPĚT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127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83" grpId="0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065D05D-89F0-4494-8544-BA9A15AD4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376883"/>
            <a:ext cx="1473529" cy="1804066"/>
          </a:xfrm>
          <a:prstGeom prst="rect">
            <a:avLst/>
          </a:prstGeom>
        </p:spPr>
      </p:pic>
      <p:sp>
        <p:nvSpPr>
          <p:cNvPr id="78" name="Obdélník 77">
            <a:extLst>
              <a:ext uri="{FF2B5EF4-FFF2-40B4-BE49-F238E27FC236}">
                <a16:creationId xmlns:a16="http://schemas.microsoft.com/office/drawing/2014/main" id="{35AE0440-4436-442A-B518-29A81464350A}"/>
              </a:ext>
            </a:extLst>
          </p:cNvPr>
          <p:cNvSpPr/>
          <p:nvPr/>
        </p:nvSpPr>
        <p:spPr>
          <a:xfrm>
            <a:off x="2095932" y="361026"/>
            <a:ext cx="2996697" cy="180406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>
                <a:solidFill>
                  <a:schemeClr val="tx1"/>
                </a:solidFill>
                <a:latin typeface="Bahnschrift SemiLight SemiConde" panose="020B0502040204020203" pitchFamily="34" charset="0"/>
              </a:rPr>
              <a:t>Co když se o němčinu zajímáš víc?</a:t>
            </a:r>
          </a:p>
        </p:txBody>
      </p:sp>
      <p:grpSp>
        <p:nvGrpSpPr>
          <p:cNvPr id="87" name="Skupina 86">
            <a:extLst>
              <a:ext uri="{FF2B5EF4-FFF2-40B4-BE49-F238E27FC236}">
                <a16:creationId xmlns:a16="http://schemas.microsoft.com/office/drawing/2014/main" id="{F9C66453-90B0-44FC-B60D-059499040DA2}"/>
              </a:ext>
            </a:extLst>
          </p:cNvPr>
          <p:cNvGrpSpPr/>
          <p:nvPr/>
        </p:nvGrpSpPr>
        <p:grpSpPr>
          <a:xfrm>
            <a:off x="5571598" y="828086"/>
            <a:ext cx="5791303" cy="1206377"/>
            <a:chOff x="5545679" y="447643"/>
            <a:chExt cx="5791303" cy="1206377"/>
          </a:xfrm>
        </p:grpSpPr>
        <p:sp>
          <p:nvSpPr>
            <p:cNvPr id="79" name="TextovéPole 78">
              <a:extLst>
                <a:ext uri="{FF2B5EF4-FFF2-40B4-BE49-F238E27FC236}">
                  <a16:creationId xmlns:a16="http://schemas.microsoft.com/office/drawing/2014/main" id="{CEBDEF04-FDC6-4F1B-A55F-187930CE75DD}"/>
                </a:ext>
              </a:extLst>
            </p:cNvPr>
            <p:cNvSpPr txBox="1"/>
            <p:nvPr/>
          </p:nvSpPr>
          <p:spPr>
            <a:xfrm>
              <a:off x="6762101" y="655219"/>
              <a:ext cx="4574881" cy="976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800"/>
                </a:spcAft>
              </a:pPr>
              <a:r>
                <a:rPr lang="cs-CZ" sz="2000" b="1">
                  <a:effectLst/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Mezinárodní jazykový certifikát ÖSD</a:t>
              </a:r>
              <a:endParaRPr lang="cs-CZ" b="1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2000" b="1"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Volitelný seminář Konverzace z němčiny</a:t>
              </a:r>
              <a:endParaRPr lang="cs-CZ" sz="2000" b="1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029" name="Picture 5" descr="Strichfiguren / Strichmännchen: Erfolg, Ordnung, Verbesserung. (Nr. 97) –  kaufen Sie diese Vektorgrafik und finden Sie ähnl… | Vektorgrafik,  Strichmännchen, Strichm">
              <a:extLst>
                <a:ext uri="{FF2B5EF4-FFF2-40B4-BE49-F238E27FC236}">
                  <a16:creationId xmlns:a16="http://schemas.microsoft.com/office/drawing/2014/main" id="{BFA9CFCB-5686-44FC-9FFF-F6F83DB07B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7" t="14034" b="12178"/>
            <a:stretch/>
          </p:blipFill>
          <p:spPr bwMode="auto">
            <a:xfrm>
              <a:off x="5545679" y="447643"/>
              <a:ext cx="1542808" cy="1206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BC33B948-EF56-4B25-9601-CAE4461591A1}"/>
              </a:ext>
            </a:extLst>
          </p:cNvPr>
          <p:cNvSpPr txBox="1"/>
          <p:nvPr/>
        </p:nvSpPr>
        <p:spPr>
          <a:xfrm>
            <a:off x="2095933" y="2699111"/>
            <a:ext cx="7084282" cy="3123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konci studia si můžeš udělat mezinárodní zkoušku z němčiny, a to přímo na naší škole ve známém prostředí. Jde o zkoušku </a:t>
            </a:r>
            <a:r>
              <a:rPr lang="cs-CZ" sz="2400" b="1" err="1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Österreichisches</a:t>
            </a:r>
            <a:r>
              <a:rPr lang="cs-CZ" sz="2400" b="1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err="1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Sprachdiplom</a:t>
            </a:r>
            <a:r>
              <a:rPr lang="cs-CZ" sz="2400" b="1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err="1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Deutsch</a:t>
            </a:r>
            <a:r>
              <a:rPr lang="cs-CZ" sz="2400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u="sng">
                <a:solidFill>
                  <a:srgbClr val="0563C1"/>
                </a:solidFill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www.osd.at</a:t>
            </a:r>
            <a:r>
              <a:rPr lang="cs-CZ" sz="2000">
                <a:solidFill>
                  <a:srgbClr val="0563C1"/>
                </a:solidFill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úrovních B1 – C1.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>
              <a:effectLst/>
              <a:latin typeface="Bahnschrift SemiLight SemiConde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Němčinu si můžeš zdokonalit kromě běžných hodin taky v předmaturitním a maturitním ročníku výběrem </a:t>
            </a:r>
            <a:r>
              <a:rPr lang="cs-CZ" sz="2400" b="1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volitelného semináře Konverzace z němčiny</a:t>
            </a:r>
            <a:r>
              <a:rPr lang="cs-CZ" sz="2000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2" descr="ÖSD: Österreichisches Sprachdiplom | Deutsche Samstagsschule">
            <a:extLst>
              <a:ext uri="{FF2B5EF4-FFF2-40B4-BE49-F238E27FC236}">
                <a16:creationId xmlns:a16="http://schemas.microsoft.com/office/drawing/2014/main" id="{DA725F71-8BE9-400F-8451-D59EA9CA1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772" y="2691274"/>
            <a:ext cx="1378645" cy="114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7DB82571-BE9E-448E-A1A7-AB9B2D56FDBB}"/>
              </a:ext>
            </a:extLst>
          </p:cNvPr>
          <p:cNvGrpSpPr/>
          <p:nvPr/>
        </p:nvGrpSpPr>
        <p:grpSpPr>
          <a:xfrm>
            <a:off x="11107921" y="5600700"/>
            <a:ext cx="1477543" cy="1038226"/>
            <a:chOff x="10425083" y="2122445"/>
            <a:chExt cx="1477543" cy="1038226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C0FA07EB-6018-4841-A93E-90E9006C3B3E}"/>
                </a:ext>
              </a:extLst>
            </p:cNvPr>
            <p:cNvGrpSpPr/>
            <p:nvPr/>
          </p:nvGrpSpPr>
          <p:grpSpPr>
            <a:xfrm>
              <a:off x="10425083" y="2122445"/>
              <a:ext cx="780856" cy="1038226"/>
              <a:chOff x="7762967" y="1557048"/>
              <a:chExt cx="2841318" cy="4487519"/>
            </a:xfr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12" name="Obdélník: se zakulacenými rohy 11">
                <a:extLst>
                  <a:ext uri="{FF2B5EF4-FFF2-40B4-BE49-F238E27FC236}">
                    <a16:creationId xmlns:a16="http://schemas.microsoft.com/office/drawing/2014/main" id="{3C49B502-10F6-4B9A-82A2-5BD45CBEAD32}"/>
                  </a:ext>
                </a:extLst>
              </p:cNvPr>
              <p:cNvSpPr/>
              <p:nvPr/>
            </p:nvSpPr>
            <p:spPr>
              <a:xfrm>
                <a:off x="7762967" y="2493339"/>
                <a:ext cx="570368" cy="233337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Obdélník: se zakulacenými rohy 12">
                <a:extLst>
                  <a:ext uri="{FF2B5EF4-FFF2-40B4-BE49-F238E27FC236}">
                    <a16:creationId xmlns:a16="http://schemas.microsoft.com/office/drawing/2014/main" id="{19ED36EB-4BF1-47E0-A0D3-62AF36B2F7A9}"/>
                  </a:ext>
                </a:extLst>
              </p:cNvPr>
              <p:cNvSpPr/>
              <p:nvPr/>
            </p:nvSpPr>
            <p:spPr>
              <a:xfrm>
                <a:off x="8903703" y="1557048"/>
                <a:ext cx="622283" cy="44875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Obdélník: se zakulacenými rohy 13">
                <a:extLst>
                  <a:ext uri="{FF2B5EF4-FFF2-40B4-BE49-F238E27FC236}">
                    <a16:creationId xmlns:a16="http://schemas.microsoft.com/office/drawing/2014/main" id="{541B4523-37F6-49FC-9308-93C954E16EC0}"/>
                  </a:ext>
                </a:extLst>
              </p:cNvPr>
              <p:cNvSpPr/>
              <p:nvPr/>
            </p:nvSpPr>
            <p:spPr>
              <a:xfrm>
                <a:off x="8333335" y="1885544"/>
                <a:ext cx="570368" cy="35489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Obdélník: se zakulacenými rohy 14">
                <a:extLst>
                  <a:ext uri="{FF2B5EF4-FFF2-40B4-BE49-F238E27FC236}">
                    <a16:creationId xmlns:a16="http://schemas.microsoft.com/office/drawing/2014/main" id="{99294FEA-5D63-4CBF-8A7A-DB2D2187F744}"/>
                  </a:ext>
                </a:extLst>
              </p:cNvPr>
              <p:cNvSpPr/>
              <p:nvPr/>
            </p:nvSpPr>
            <p:spPr>
              <a:xfrm>
                <a:off x="9463549" y="1885545"/>
                <a:ext cx="570368" cy="35489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" name="Obdélník: se zakulacenými rohy 15">
                <a:extLst>
                  <a:ext uri="{FF2B5EF4-FFF2-40B4-BE49-F238E27FC236}">
                    <a16:creationId xmlns:a16="http://schemas.microsoft.com/office/drawing/2014/main" id="{B4B82B94-FB89-484E-8050-A591979D09C2}"/>
                  </a:ext>
                </a:extLst>
              </p:cNvPr>
              <p:cNvSpPr/>
              <p:nvPr/>
            </p:nvSpPr>
            <p:spPr>
              <a:xfrm>
                <a:off x="10033917" y="2493339"/>
                <a:ext cx="570368" cy="233337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1" name="TextovéPole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BFFABC76-ED16-45D7-9E47-FBEC98E202BC}"/>
                </a:ext>
              </a:extLst>
            </p:cNvPr>
            <p:cNvSpPr txBox="1"/>
            <p:nvPr/>
          </p:nvSpPr>
          <p:spPr>
            <a:xfrm>
              <a:off x="10509251" y="2419466"/>
              <a:ext cx="1393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>
                  <a:solidFill>
                    <a:schemeClr val="bg1"/>
                  </a:solidFill>
                </a:rPr>
                <a:t>ZPĚT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103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065D05D-89F0-4494-8544-BA9A15AD4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376883"/>
            <a:ext cx="1473529" cy="1804066"/>
          </a:xfrm>
          <a:prstGeom prst="rect">
            <a:avLst/>
          </a:prstGeom>
        </p:spPr>
      </p:pic>
      <p:sp>
        <p:nvSpPr>
          <p:cNvPr id="78" name="Obdélník 77">
            <a:extLst>
              <a:ext uri="{FF2B5EF4-FFF2-40B4-BE49-F238E27FC236}">
                <a16:creationId xmlns:a16="http://schemas.microsoft.com/office/drawing/2014/main" id="{35AE0440-4436-442A-B518-29A81464350A}"/>
              </a:ext>
            </a:extLst>
          </p:cNvPr>
          <p:cNvSpPr/>
          <p:nvPr/>
        </p:nvSpPr>
        <p:spPr>
          <a:xfrm>
            <a:off x="2095932" y="361026"/>
            <a:ext cx="2996697" cy="180406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>
                <a:solidFill>
                  <a:schemeClr val="tx1"/>
                </a:solidFill>
                <a:latin typeface="Bahnschrift SemiLight SemiConde" panose="020B0502040204020203" pitchFamily="34" charset="0"/>
              </a:rPr>
              <a:t>Jakých soutěží se můžeš zúčastnit?</a:t>
            </a:r>
          </a:p>
        </p:txBody>
      </p:sp>
      <p:grpSp>
        <p:nvGrpSpPr>
          <p:cNvPr id="87" name="Skupina 86">
            <a:extLst>
              <a:ext uri="{FF2B5EF4-FFF2-40B4-BE49-F238E27FC236}">
                <a16:creationId xmlns:a16="http://schemas.microsoft.com/office/drawing/2014/main" id="{F9C66453-90B0-44FC-B60D-059499040DA2}"/>
              </a:ext>
            </a:extLst>
          </p:cNvPr>
          <p:cNvGrpSpPr/>
          <p:nvPr/>
        </p:nvGrpSpPr>
        <p:grpSpPr>
          <a:xfrm>
            <a:off x="5725878" y="689379"/>
            <a:ext cx="5682446" cy="2234190"/>
            <a:chOff x="5654536" y="517757"/>
            <a:chExt cx="5682446" cy="2234190"/>
          </a:xfrm>
        </p:grpSpPr>
        <p:sp>
          <p:nvSpPr>
            <p:cNvPr id="79" name="TextovéPole 78">
              <a:extLst>
                <a:ext uri="{FF2B5EF4-FFF2-40B4-BE49-F238E27FC236}">
                  <a16:creationId xmlns:a16="http://schemas.microsoft.com/office/drawing/2014/main" id="{CEBDEF04-FDC6-4F1B-A55F-187930CE75DD}"/>
                </a:ext>
              </a:extLst>
            </p:cNvPr>
            <p:cNvSpPr txBox="1"/>
            <p:nvPr/>
          </p:nvSpPr>
          <p:spPr>
            <a:xfrm>
              <a:off x="6762101" y="655219"/>
              <a:ext cx="4574881" cy="20967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800"/>
                </a:spcAft>
              </a:pPr>
              <a:r>
                <a:rPr lang="cs-CZ" sz="2000" b="1"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</a:t>
              </a:r>
              <a:r>
                <a:rPr lang="cs-CZ" sz="2000" b="1">
                  <a:effectLst/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onverzační Olympiáda z němčiny</a:t>
              </a:r>
            </a:p>
            <a:p>
              <a:pPr algn="ctr">
                <a:lnSpc>
                  <a:spcPct val="107000"/>
                </a:lnSpc>
                <a:spcAft>
                  <a:spcPts val="1800"/>
                </a:spcAft>
              </a:pPr>
              <a:r>
                <a:rPr lang="cs-CZ" sz="2000" b="1"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Překladatelská soutěž FF UP</a:t>
              </a:r>
            </a:p>
            <a:p>
              <a:pPr algn="ctr">
                <a:lnSpc>
                  <a:spcPct val="107000"/>
                </a:lnSpc>
                <a:spcAft>
                  <a:spcPts val="1800"/>
                </a:spcAft>
              </a:pPr>
              <a:r>
                <a:rPr lang="cs-CZ" sz="2000" b="1"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soutěž Vtipná němčina</a:t>
              </a:r>
              <a:endParaRPr lang="cs-CZ" b="1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2000" b="1"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… a mnoho dalších</a:t>
              </a:r>
              <a:endParaRPr lang="cs-CZ" sz="2000" b="1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029" name="Picture 5" descr="Strichfiguren / Strichmännchen: Erfolg, Ordnung, Verbesserung. (Nr. 97) –  kaufen Sie diese Vektorgrafik und finden Sie ähnl… | Vektorgrafik,  Strichmännchen, Strichm">
              <a:extLst>
                <a:ext uri="{FF2B5EF4-FFF2-40B4-BE49-F238E27FC236}">
                  <a16:creationId xmlns:a16="http://schemas.microsoft.com/office/drawing/2014/main" id="{BFA9CFCB-5686-44FC-9FFF-F6F83DB07B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7" t="14034" b="12178"/>
            <a:stretch/>
          </p:blipFill>
          <p:spPr bwMode="auto">
            <a:xfrm>
              <a:off x="5654536" y="517757"/>
              <a:ext cx="1542808" cy="1206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98B7EB5D-7F48-4ABC-AF14-FAC3C18EA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531" y="4387027"/>
            <a:ext cx="1299873" cy="18040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8266E13-EB69-480A-A096-0E7116E88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269" y="2302554"/>
            <a:ext cx="3093462" cy="397444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A959128-D0B8-4552-8406-73D57A80B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229" y="2374351"/>
            <a:ext cx="1473529" cy="36233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4BD3EEA-7A25-43F1-B42D-327A5F0044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8137" y="5033187"/>
            <a:ext cx="3300549" cy="158119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F971CEF-168E-4952-8683-653A91E02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t="6864" r="7268" b="6535"/>
          <a:stretch/>
        </p:blipFill>
        <p:spPr bwMode="auto">
          <a:xfrm>
            <a:off x="7268686" y="3198206"/>
            <a:ext cx="4661520" cy="329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0D7692E-B949-422A-B6C4-D63B9CD78DF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2" b="16936"/>
          <a:stretch/>
        </p:blipFill>
        <p:spPr>
          <a:xfrm>
            <a:off x="2895399" y="2628118"/>
            <a:ext cx="1497235" cy="2267607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16DA2725-D9D5-48C0-AFD4-8AB4AA3274A0}"/>
              </a:ext>
            </a:extLst>
          </p:cNvPr>
          <p:cNvGrpSpPr/>
          <p:nvPr/>
        </p:nvGrpSpPr>
        <p:grpSpPr>
          <a:xfrm>
            <a:off x="11107921" y="5600700"/>
            <a:ext cx="1477543" cy="1038226"/>
            <a:chOff x="10425083" y="2122445"/>
            <a:chExt cx="1477543" cy="1038226"/>
          </a:xfrm>
        </p:grpSpPr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96178331-3027-4631-AEC3-55BD6FC4543B}"/>
                </a:ext>
              </a:extLst>
            </p:cNvPr>
            <p:cNvGrpSpPr/>
            <p:nvPr/>
          </p:nvGrpSpPr>
          <p:grpSpPr>
            <a:xfrm>
              <a:off x="10425083" y="2122445"/>
              <a:ext cx="780856" cy="1038226"/>
              <a:chOff x="7762967" y="1557048"/>
              <a:chExt cx="2841318" cy="4487519"/>
            </a:xfrm>
            <a:blipFill dpi="0"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16" name="Obdélník: se zakulacenými rohy 15">
                <a:extLst>
                  <a:ext uri="{FF2B5EF4-FFF2-40B4-BE49-F238E27FC236}">
                    <a16:creationId xmlns:a16="http://schemas.microsoft.com/office/drawing/2014/main" id="{A64367FD-B75B-42CC-843C-BE3C144B335F}"/>
                  </a:ext>
                </a:extLst>
              </p:cNvPr>
              <p:cNvSpPr/>
              <p:nvPr/>
            </p:nvSpPr>
            <p:spPr>
              <a:xfrm>
                <a:off x="7762967" y="2493339"/>
                <a:ext cx="570368" cy="233337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" name="Obdélník: se zakulacenými rohy 16">
                <a:extLst>
                  <a:ext uri="{FF2B5EF4-FFF2-40B4-BE49-F238E27FC236}">
                    <a16:creationId xmlns:a16="http://schemas.microsoft.com/office/drawing/2014/main" id="{C3F9F39D-206E-40CA-A8CD-12D399D249F7}"/>
                  </a:ext>
                </a:extLst>
              </p:cNvPr>
              <p:cNvSpPr/>
              <p:nvPr/>
            </p:nvSpPr>
            <p:spPr>
              <a:xfrm>
                <a:off x="8903703" y="1557048"/>
                <a:ext cx="622283" cy="44875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Obdélník: se zakulacenými rohy 17">
                <a:extLst>
                  <a:ext uri="{FF2B5EF4-FFF2-40B4-BE49-F238E27FC236}">
                    <a16:creationId xmlns:a16="http://schemas.microsoft.com/office/drawing/2014/main" id="{185F4DE0-2138-4D90-B511-2FC370043194}"/>
                  </a:ext>
                </a:extLst>
              </p:cNvPr>
              <p:cNvSpPr/>
              <p:nvPr/>
            </p:nvSpPr>
            <p:spPr>
              <a:xfrm>
                <a:off x="8333335" y="1885544"/>
                <a:ext cx="570368" cy="35489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" name="Obdélník: se zakulacenými rohy 18">
                <a:extLst>
                  <a:ext uri="{FF2B5EF4-FFF2-40B4-BE49-F238E27FC236}">
                    <a16:creationId xmlns:a16="http://schemas.microsoft.com/office/drawing/2014/main" id="{0E8E7AD1-8714-4AD8-8437-AED9C77319E8}"/>
                  </a:ext>
                </a:extLst>
              </p:cNvPr>
              <p:cNvSpPr/>
              <p:nvPr/>
            </p:nvSpPr>
            <p:spPr>
              <a:xfrm>
                <a:off x="9463549" y="1885545"/>
                <a:ext cx="570368" cy="35489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" name="Obdélník: se zakulacenými rohy 19">
                <a:extLst>
                  <a:ext uri="{FF2B5EF4-FFF2-40B4-BE49-F238E27FC236}">
                    <a16:creationId xmlns:a16="http://schemas.microsoft.com/office/drawing/2014/main" id="{F4A24B8D-85BD-4D3D-B5F7-6DF3FCFDD705}"/>
                  </a:ext>
                </a:extLst>
              </p:cNvPr>
              <p:cNvSpPr/>
              <p:nvPr/>
            </p:nvSpPr>
            <p:spPr>
              <a:xfrm>
                <a:off x="10033917" y="2493339"/>
                <a:ext cx="570368" cy="233337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5" name="TextovéPole 14">
              <a:hlinkClick r:id="rId14" action="ppaction://hlinksldjump"/>
              <a:extLst>
                <a:ext uri="{FF2B5EF4-FFF2-40B4-BE49-F238E27FC236}">
                  <a16:creationId xmlns:a16="http://schemas.microsoft.com/office/drawing/2014/main" id="{BB0463DD-683F-4A8C-BEC0-3CFBDE59D44E}"/>
                </a:ext>
              </a:extLst>
            </p:cNvPr>
            <p:cNvSpPr txBox="1"/>
            <p:nvPr/>
          </p:nvSpPr>
          <p:spPr>
            <a:xfrm>
              <a:off x="10509251" y="2419466"/>
              <a:ext cx="1393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>
                  <a:solidFill>
                    <a:schemeClr val="bg1"/>
                  </a:solidFill>
                </a:rPr>
                <a:t>ZPĚT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526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065D05D-89F0-4494-8544-BA9A15AD4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376883"/>
            <a:ext cx="1473529" cy="1804066"/>
          </a:xfrm>
          <a:prstGeom prst="rect">
            <a:avLst/>
          </a:prstGeom>
        </p:spPr>
      </p:pic>
      <p:sp>
        <p:nvSpPr>
          <p:cNvPr id="78" name="Obdélník 77">
            <a:extLst>
              <a:ext uri="{FF2B5EF4-FFF2-40B4-BE49-F238E27FC236}">
                <a16:creationId xmlns:a16="http://schemas.microsoft.com/office/drawing/2014/main" id="{35AE0440-4436-442A-B518-29A81464350A}"/>
              </a:ext>
            </a:extLst>
          </p:cNvPr>
          <p:cNvSpPr/>
          <p:nvPr/>
        </p:nvSpPr>
        <p:spPr>
          <a:xfrm>
            <a:off x="2095932" y="361026"/>
            <a:ext cx="2996697" cy="180406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>
                <a:solidFill>
                  <a:schemeClr val="tx1"/>
                </a:solidFill>
                <a:latin typeface="Bahnschrift SemiLight SemiConde" panose="020B0502040204020203" pitchFamily="34" charset="0"/>
              </a:rPr>
              <a:t>Jak vypadají naše učebny?</a:t>
            </a:r>
          </a:p>
        </p:txBody>
      </p:sp>
      <p:grpSp>
        <p:nvGrpSpPr>
          <p:cNvPr id="87" name="Skupina 86">
            <a:extLst>
              <a:ext uri="{FF2B5EF4-FFF2-40B4-BE49-F238E27FC236}">
                <a16:creationId xmlns:a16="http://schemas.microsoft.com/office/drawing/2014/main" id="{F9C66453-90B0-44FC-B60D-059499040DA2}"/>
              </a:ext>
            </a:extLst>
          </p:cNvPr>
          <p:cNvGrpSpPr/>
          <p:nvPr/>
        </p:nvGrpSpPr>
        <p:grpSpPr>
          <a:xfrm>
            <a:off x="5660563" y="815955"/>
            <a:ext cx="5758646" cy="1765740"/>
            <a:chOff x="5578336" y="655219"/>
            <a:chExt cx="5758646" cy="1765740"/>
          </a:xfrm>
        </p:grpSpPr>
        <p:sp>
          <p:nvSpPr>
            <p:cNvPr id="79" name="TextovéPole 78">
              <a:extLst>
                <a:ext uri="{FF2B5EF4-FFF2-40B4-BE49-F238E27FC236}">
                  <a16:creationId xmlns:a16="http://schemas.microsoft.com/office/drawing/2014/main" id="{CEBDEF04-FDC6-4F1B-A55F-187930CE75DD}"/>
                </a:ext>
              </a:extLst>
            </p:cNvPr>
            <p:cNvSpPr txBox="1"/>
            <p:nvPr/>
          </p:nvSpPr>
          <p:spPr>
            <a:xfrm>
              <a:off x="6762101" y="655219"/>
              <a:ext cx="4574881" cy="17657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800"/>
                </a:spcAft>
              </a:pPr>
              <a:r>
                <a:rPr lang="cs-CZ" sz="2000">
                  <a:effectLst/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Podívej se, jak vypadá jedna z učeben němčiny.</a:t>
              </a:r>
            </a:p>
            <a:p>
              <a:pPr algn="ctr">
                <a:lnSpc>
                  <a:spcPct val="107000"/>
                </a:lnSpc>
                <a:spcAft>
                  <a:spcPts val="1800"/>
                </a:spcAft>
              </a:pPr>
              <a:r>
                <a:rPr lang="cs-CZ" sz="2000" b="1"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Na </a:t>
              </a:r>
              <a:r>
                <a:rPr lang="cs-CZ" sz="2400" b="1"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virtuální prohlídku </a:t>
              </a:r>
              <a:r>
                <a:rPr lang="cs-CZ" sz="2000" b="1"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 můžeš vydat </a:t>
              </a:r>
              <a:r>
                <a:rPr lang="cs-CZ" sz="2400" b="1"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3"/>
                </a:rPr>
                <a:t>ZDE</a:t>
              </a:r>
              <a:r>
                <a:rPr lang="cs-CZ" sz="2000" b="1"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cs-CZ" sz="2000" b="1">
                  <a:effectLst/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1029" name="Picture 5" descr="Strichfiguren / Strichmännchen: Erfolg, Ordnung, Verbesserung. (Nr. 97) –  kaufen Sie diese Vektorgrafik und finden Sie ähnl… | Vektorgrafik,  Strichmännchen, Strichm">
              <a:extLst>
                <a:ext uri="{FF2B5EF4-FFF2-40B4-BE49-F238E27FC236}">
                  <a16:creationId xmlns:a16="http://schemas.microsoft.com/office/drawing/2014/main" id="{BFA9CFCB-5686-44FC-9FFF-F6F83DB07B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7" t="14034" b="12178"/>
            <a:stretch/>
          </p:blipFill>
          <p:spPr bwMode="auto">
            <a:xfrm>
              <a:off x="5578336" y="655219"/>
              <a:ext cx="1542808" cy="1206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Obrázek 6">
            <a:extLst>
              <a:ext uri="{FF2B5EF4-FFF2-40B4-BE49-F238E27FC236}">
                <a16:creationId xmlns:a16="http://schemas.microsoft.com/office/drawing/2014/main" id="{64687349-3D0F-49B4-9F2D-FF64422660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42"/>
          <a:stretch/>
        </p:blipFill>
        <p:spPr>
          <a:xfrm>
            <a:off x="3173850" y="2735252"/>
            <a:ext cx="5957918" cy="3387003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B85908BA-A5B8-43C4-9EB7-3B88748096C6}"/>
              </a:ext>
            </a:extLst>
          </p:cNvPr>
          <p:cNvGrpSpPr/>
          <p:nvPr/>
        </p:nvGrpSpPr>
        <p:grpSpPr>
          <a:xfrm>
            <a:off x="11107921" y="5600700"/>
            <a:ext cx="1477543" cy="1038226"/>
            <a:chOff x="10425083" y="2122445"/>
            <a:chExt cx="1477543" cy="1038226"/>
          </a:xfrm>
        </p:grpSpPr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F60146BE-8BCC-45E5-86C2-B1083D506E13}"/>
                </a:ext>
              </a:extLst>
            </p:cNvPr>
            <p:cNvGrpSpPr/>
            <p:nvPr/>
          </p:nvGrpSpPr>
          <p:grpSpPr>
            <a:xfrm>
              <a:off x="10425083" y="2122445"/>
              <a:ext cx="780856" cy="1038226"/>
              <a:chOff x="7762967" y="1557048"/>
              <a:chExt cx="2841318" cy="4487519"/>
            </a:xfr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11" name="Obdélník: se zakulacenými rohy 10">
                <a:extLst>
                  <a:ext uri="{FF2B5EF4-FFF2-40B4-BE49-F238E27FC236}">
                    <a16:creationId xmlns:a16="http://schemas.microsoft.com/office/drawing/2014/main" id="{7D8E2FC8-131A-40D3-82A8-0DED62804B46}"/>
                  </a:ext>
                </a:extLst>
              </p:cNvPr>
              <p:cNvSpPr/>
              <p:nvPr/>
            </p:nvSpPr>
            <p:spPr>
              <a:xfrm>
                <a:off x="7762967" y="2493339"/>
                <a:ext cx="570368" cy="233337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" name="Obdélník: se zakulacenými rohy 11">
                <a:extLst>
                  <a:ext uri="{FF2B5EF4-FFF2-40B4-BE49-F238E27FC236}">
                    <a16:creationId xmlns:a16="http://schemas.microsoft.com/office/drawing/2014/main" id="{AC241A89-943B-4923-BED0-E6DFF01FB681}"/>
                  </a:ext>
                </a:extLst>
              </p:cNvPr>
              <p:cNvSpPr/>
              <p:nvPr/>
            </p:nvSpPr>
            <p:spPr>
              <a:xfrm>
                <a:off x="8903703" y="1557048"/>
                <a:ext cx="622283" cy="44875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Obdélník: se zakulacenými rohy 12">
                <a:extLst>
                  <a:ext uri="{FF2B5EF4-FFF2-40B4-BE49-F238E27FC236}">
                    <a16:creationId xmlns:a16="http://schemas.microsoft.com/office/drawing/2014/main" id="{4EABBEF0-959B-4E60-9DD8-563B31D524FC}"/>
                  </a:ext>
                </a:extLst>
              </p:cNvPr>
              <p:cNvSpPr/>
              <p:nvPr/>
            </p:nvSpPr>
            <p:spPr>
              <a:xfrm>
                <a:off x="8333335" y="1885544"/>
                <a:ext cx="570368" cy="35489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Obdélník: se zakulacenými rohy 13">
                <a:extLst>
                  <a:ext uri="{FF2B5EF4-FFF2-40B4-BE49-F238E27FC236}">
                    <a16:creationId xmlns:a16="http://schemas.microsoft.com/office/drawing/2014/main" id="{825ABE56-4D45-4B71-A71E-67A088EB29AB}"/>
                  </a:ext>
                </a:extLst>
              </p:cNvPr>
              <p:cNvSpPr/>
              <p:nvPr/>
            </p:nvSpPr>
            <p:spPr>
              <a:xfrm>
                <a:off x="9463549" y="1885545"/>
                <a:ext cx="570368" cy="35489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Obdélník: se zakulacenými rohy 14">
                <a:extLst>
                  <a:ext uri="{FF2B5EF4-FFF2-40B4-BE49-F238E27FC236}">
                    <a16:creationId xmlns:a16="http://schemas.microsoft.com/office/drawing/2014/main" id="{4F131229-0AB4-4E9A-9F2D-CD2B8252122D}"/>
                  </a:ext>
                </a:extLst>
              </p:cNvPr>
              <p:cNvSpPr/>
              <p:nvPr/>
            </p:nvSpPr>
            <p:spPr>
              <a:xfrm>
                <a:off x="10033917" y="2493339"/>
                <a:ext cx="570368" cy="233337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0" name="TextovéPol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67B0E2FC-5913-41CA-B782-E5A15F22B4E4}"/>
                </a:ext>
              </a:extLst>
            </p:cNvPr>
            <p:cNvSpPr txBox="1"/>
            <p:nvPr/>
          </p:nvSpPr>
          <p:spPr>
            <a:xfrm>
              <a:off x="10509251" y="2419466"/>
              <a:ext cx="1393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>
                  <a:solidFill>
                    <a:schemeClr val="bg1"/>
                  </a:solidFill>
                </a:rPr>
                <a:t>ZPĚT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962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065D05D-89F0-4494-8544-BA9A15AD4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376883"/>
            <a:ext cx="1473529" cy="1804066"/>
          </a:xfrm>
          <a:prstGeom prst="rect">
            <a:avLst/>
          </a:prstGeom>
        </p:spPr>
      </p:pic>
      <p:sp>
        <p:nvSpPr>
          <p:cNvPr id="78" name="Obdélník 77">
            <a:extLst>
              <a:ext uri="{FF2B5EF4-FFF2-40B4-BE49-F238E27FC236}">
                <a16:creationId xmlns:a16="http://schemas.microsoft.com/office/drawing/2014/main" id="{35AE0440-4436-442A-B518-29A81464350A}"/>
              </a:ext>
            </a:extLst>
          </p:cNvPr>
          <p:cNvSpPr/>
          <p:nvPr/>
        </p:nvSpPr>
        <p:spPr>
          <a:xfrm>
            <a:off x="2095932" y="361026"/>
            <a:ext cx="2996697" cy="180406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>
                <a:solidFill>
                  <a:schemeClr val="tx1"/>
                </a:solidFill>
                <a:latin typeface="Bahnschrift SemiLight SemiConde" panose="020B0502040204020203" pitchFamily="34" charset="0"/>
              </a:rPr>
              <a:t>S kterými zahraničními školami spolupracujeme?</a:t>
            </a:r>
          </a:p>
        </p:txBody>
      </p:sp>
      <p:grpSp>
        <p:nvGrpSpPr>
          <p:cNvPr id="87" name="Skupina 86">
            <a:extLst>
              <a:ext uri="{FF2B5EF4-FFF2-40B4-BE49-F238E27FC236}">
                <a16:creationId xmlns:a16="http://schemas.microsoft.com/office/drawing/2014/main" id="{F9C66453-90B0-44FC-B60D-059499040DA2}"/>
              </a:ext>
            </a:extLst>
          </p:cNvPr>
          <p:cNvGrpSpPr/>
          <p:nvPr/>
        </p:nvGrpSpPr>
        <p:grpSpPr>
          <a:xfrm>
            <a:off x="5660563" y="815955"/>
            <a:ext cx="5900160" cy="1206377"/>
            <a:chOff x="5578336" y="655219"/>
            <a:chExt cx="5900160" cy="1206377"/>
          </a:xfrm>
        </p:grpSpPr>
        <p:sp>
          <p:nvSpPr>
            <p:cNvPr id="79" name="TextovéPole 78">
              <a:extLst>
                <a:ext uri="{FF2B5EF4-FFF2-40B4-BE49-F238E27FC236}">
                  <a16:creationId xmlns:a16="http://schemas.microsoft.com/office/drawing/2014/main" id="{CEBDEF04-FDC6-4F1B-A55F-187930CE75DD}"/>
                </a:ext>
              </a:extLst>
            </p:cNvPr>
            <p:cNvSpPr txBox="1"/>
            <p:nvPr/>
          </p:nvSpPr>
          <p:spPr>
            <a:xfrm>
              <a:off x="6903615" y="885175"/>
              <a:ext cx="4574881" cy="976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800"/>
                </a:spcAft>
              </a:pPr>
              <a:r>
                <a:rPr lang="cs-CZ" sz="2000" b="1"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Dvoutýdenní studentský výměnný pobyt</a:t>
              </a:r>
            </a:p>
            <a:p>
              <a:pPr algn="ctr">
                <a:lnSpc>
                  <a:spcPct val="107000"/>
                </a:lnSpc>
                <a:spcAft>
                  <a:spcPts val="1800"/>
                </a:spcAft>
              </a:pPr>
              <a:r>
                <a:rPr lang="cs-CZ" sz="2000" b="1">
                  <a:latin typeface="Bahnschrift SemiLight SemiConde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Mezinárodní projekty</a:t>
              </a:r>
              <a:endParaRPr lang="cs-CZ" sz="2000" b="1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029" name="Picture 5" descr="Strichfiguren / Strichmännchen: Erfolg, Ordnung, Verbesserung. (Nr. 97) –  kaufen Sie diese Vektorgrafik und finden Sie ähnl… | Vektorgrafik,  Strichmännchen, Strichm">
              <a:extLst>
                <a:ext uri="{FF2B5EF4-FFF2-40B4-BE49-F238E27FC236}">
                  <a16:creationId xmlns:a16="http://schemas.microsoft.com/office/drawing/2014/main" id="{BFA9CFCB-5686-44FC-9FFF-F6F83DB07B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7" t="14034" b="12178"/>
            <a:stretch/>
          </p:blipFill>
          <p:spPr bwMode="auto">
            <a:xfrm>
              <a:off x="5578336" y="655219"/>
              <a:ext cx="1542808" cy="1206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01B02617-A7D8-4513-9EA2-9521DA09FD57}"/>
              </a:ext>
            </a:extLst>
          </p:cNvPr>
          <p:cNvSpPr txBox="1"/>
          <p:nvPr/>
        </p:nvSpPr>
        <p:spPr>
          <a:xfrm>
            <a:off x="1107371" y="2735252"/>
            <a:ext cx="8363200" cy="1988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cs-CZ" sz="1800" b="1"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Naše partnerské školy</a:t>
            </a:r>
            <a:endParaRPr lang="cs-CZ" sz="1800">
              <a:effectLst/>
              <a:latin typeface="Bahnschrift SemiLight SemiConde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cs-CZ" sz="1800" err="1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Röntgen</a:t>
            </a:r>
            <a:r>
              <a:rPr lang="cs-CZ" sz="180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-Gymnasium </a:t>
            </a:r>
            <a:r>
              <a:rPr lang="cs-CZ" sz="1800" err="1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Würzburg</a:t>
            </a:r>
            <a:r>
              <a:rPr lang="cs-CZ" sz="180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cs-CZ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(Německo) </a:t>
            </a: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cs-CZ" sz="1800" err="1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Bundes</a:t>
            </a:r>
            <a:r>
              <a:rPr lang="cs-CZ" sz="180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- </a:t>
            </a:r>
            <a:r>
              <a:rPr lang="cs-CZ" sz="1800" err="1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und</a:t>
            </a:r>
            <a:r>
              <a:rPr lang="cs-CZ" sz="180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cs-CZ" sz="1800" err="1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Bundesrealgymnasium</a:t>
            </a:r>
            <a:r>
              <a:rPr lang="cs-CZ"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Graz </a:t>
            </a:r>
            <a:r>
              <a:rPr lang="cs-CZ" err="1"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Kirchengasse</a:t>
            </a:r>
            <a:r>
              <a:rPr lang="cs-CZ"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cs-CZ">
                <a:ea typeface="Calibri" panose="020F0502020204030204" pitchFamily="34" charset="0"/>
                <a:cs typeface="Times New Roman" panose="02020603050405020304" pitchFamily="18" charset="0"/>
              </a:rPr>
              <a:t>(Rakousko) </a:t>
            </a: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cs-CZ" err="1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Colegiul</a:t>
            </a:r>
            <a:r>
              <a:rPr lang="cs-CZ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cs-CZ" err="1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National</a:t>
            </a:r>
            <a:r>
              <a:rPr lang="cs-CZ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„Gheorghe </a:t>
            </a:r>
            <a:r>
              <a:rPr lang="cs-CZ" err="1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Sincai</a:t>
            </a:r>
            <a:r>
              <a:rPr lang="cs-CZ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“</a:t>
            </a:r>
            <a:r>
              <a:rPr lang="cs-CZ"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cs-CZ">
                <a:ea typeface="Calibri" panose="020F0502020204030204" pitchFamily="34" charset="0"/>
                <a:cs typeface="Times New Roman" panose="02020603050405020304" pitchFamily="18" charset="0"/>
              </a:rPr>
              <a:t>(Rumunsko)</a:t>
            </a:r>
            <a:endParaRPr lang="cs-CZ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AEBC261E-BE1B-498A-83C7-2B3F156CAE04}"/>
              </a:ext>
            </a:extLst>
          </p:cNvPr>
          <p:cNvGrpSpPr/>
          <p:nvPr/>
        </p:nvGrpSpPr>
        <p:grpSpPr>
          <a:xfrm>
            <a:off x="11107921" y="5600700"/>
            <a:ext cx="1477543" cy="1038226"/>
            <a:chOff x="10425083" y="2122445"/>
            <a:chExt cx="1477543" cy="1038226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0C196577-0E80-4FE9-8544-8BEC2A9C0C8A}"/>
                </a:ext>
              </a:extLst>
            </p:cNvPr>
            <p:cNvGrpSpPr/>
            <p:nvPr/>
          </p:nvGrpSpPr>
          <p:grpSpPr>
            <a:xfrm>
              <a:off x="10425083" y="2122445"/>
              <a:ext cx="780856" cy="1038226"/>
              <a:chOff x="7762967" y="1557048"/>
              <a:chExt cx="2841318" cy="4487519"/>
            </a:xfr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12" name="Obdélník: se zakulacenými rohy 11">
                <a:extLst>
                  <a:ext uri="{FF2B5EF4-FFF2-40B4-BE49-F238E27FC236}">
                    <a16:creationId xmlns:a16="http://schemas.microsoft.com/office/drawing/2014/main" id="{E57B480D-B2B4-439F-8485-9A134E982057}"/>
                  </a:ext>
                </a:extLst>
              </p:cNvPr>
              <p:cNvSpPr/>
              <p:nvPr/>
            </p:nvSpPr>
            <p:spPr>
              <a:xfrm>
                <a:off x="7762967" y="2493339"/>
                <a:ext cx="570368" cy="233337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Obdélník: se zakulacenými rohy 12">
                <a:extLst>
                  <a:ext uri="{FF2B5EF4-FFF2-40B4-BE49-F238E27FC236}">
                    <a16:creationId xmlns:a16="http://schemas.microsoft.com/office/drawing/2014/main" id="{A056B4E0-3842-4159-AB28-7D3EB87BF6E9}"/>
                  </a:ext>
                </a:extLst>
              </p:cNvPr>
              <p:cNvSpPr/>
              <p:nvPr/>
            </p:nvSpPr>
            <p:spPr>
              <a:xfrm>
                <a:off x="8903703" y="1557048"/>
                <a:ext cx="622283" cy="44875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Obdélník: se zakulacenými rohy 13">
                <a:extLst>
                  <a:ext uri="{FF2B5EF4-FFF2-40B4-BE49-F238E27FC236}">
                    <a16:creationId xmlns:a16="http://schemas.microsoft.com/office/drawing/2014/main" id="{23F9DAA2-8C7F-42D3-B137-D88F0661E0B3}"/>
                  </a:ext>
                </a:extLst>
              </p:cNvPr>
              <p:cNvSpPr/>
              <p:nvPr/>
            </p:nvSpPr>
            <p:spPr>
              <a:xfrm>
                <a:off x="8333335" y="1885544"/>
                <a:ext cx="570368" cy="35489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Obdélník: se zakulacenými rohy 14">
                <a:extLst>
                  <a:ext uri="{FF2B5EF4-FFF2-40B4-BE49-F238E27FC236}">
                    <a16:creationId xmlns:a16="http://schemas.microsoft.com/office/drawing/2014/main" id="{CF0224E5-E7CB-497D-AA2A-08A58F603099}"/>
                  </a:ext>
                </a:extLst>
              </p:cNvPr>
              <p:cNvSpPr/>
              <p:nvPr/>
            </p:nvSpPr>
            <p:spPr>
              <a:xfrm>
                <a:off x="9463549" y="1885545"/>
                <a:ext cx="570368" cy="35489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" name="Obdélník: se zakulacenými rohy 15">
                <a:extLst>
                  <a:ext uri="{FF2B5EF4-FFF2-40B4-BE49-F238E27FC236}">
                    <a16:creationId xmlns:a16="http://schemas.microsoft.com/office/drawing/2014/main" id="{5140A176-AF33-4E89-AE61-FFBE88A5322A}"/>
                  </a:ext>
                </a:extLst>
              </p:cNvPr>
              <p:cNvSpPr/>
              <p:nvPr/>
            </p:nvSpPr>
            <p:spPr>
              <a:xfrm>
                <a:off x="10033917" y="2493339"/>
                <a:ext cx="570368" cy="233337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1" name="TextovéPole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860FBF1D-50FF-47A7-ACDE-2614F871920A}"/>
                </a:ext>
              </a:extLst>
            </p:cNvPr>
            <p:cNvSpPr txBox="1"/>
            <p:nvPr/>
          </p:nvSpPr>
          <p:spPr>
            <a:xfrm>
              <a:off x="10509251" y="2419466"/>
              <a:ext cx="1393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>
                  <a:solidFill>
                    <a:schemeClr val="bg1"/>
                  </a:solidFill>
                </a:rPr>
                <a:t>ZPĚT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227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9" grpId="0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7FA9E4F5BB614D9381C453E88623CD" ma:contentTypeVersion="13" ma:contentTypeDescription="Create a new document." ma:contentTypeScope="" ma:versionID="16a0063d873c2f3483c38e623f09670b">
  <xsd:schema xmlns:xsd="http://www.w3.org/2001/XMLSchema" xmlns:xs="http://www.w3.org/2001/XMLSchema" xmlns:p="http://schemas.microsoft.com/office/2006/metadata/properties" xmlns:ns2="1eac2207-6d11-46d4-bd3f-0fec646c401e" xmlns:ns3="ab862b7a-510a-4133-b950-4de35cc1940f" targetNamespace="http://schemas.microsoft.com/office/2006/metadata/properties" ma:root="true" ma:fieldsID="d03a392bc52eadd11cf26f3db3d22cb1" ns2:_="" ns3:_="">
    <xsd:import namespace="1eac2207-6d11-46d4-bd3f-0fec646c401e"/>
    <xsd:import namespace="ab862b7a-510a-4133-b950-4de35cc194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ac2207-6d11-46d4-bd3f-0fec646c40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862b7a-510a-4133-b950-4de35cc1940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9DA254-EAA3-40F0-88CE-823A686F79AF}">
  <ds:schemaRefs>
    <ds:schemaRef ds:uri="1eac2207-6d11-46d4-bd3f-0fec646c401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ab862b7a-510a-4133-b950-4de35cc1940f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8AC6929-B1DF-4437-9FC6-7C9B6FFA3B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A8E3B0-7855-4E02-86DC-E47350A7E61B}">
  <ds:schemaRefs>
    <ds:schemaRef ds:uri="1eac2207-6d11-46d4-bd3f-0fec646c401e"/>
    <ds:schemaRef ds:uri="ab862b7a-510a-4133-b950-4de35cc1940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565</Words>
  <Application>Microsoft Office PowerPoint</Application>
  <PresentationFormat>Širokoúhlá obrazovka</PresentationFormat>
  <Paragraphs>131</Paragraphs>
  <Slides>14</Slides>
  <Notes>2</Notes>
  <HiddenSlides>0</HiddenSlides>
  <MMClips>2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3" baseType="lpstr">
      <vt:lpstr>Arial</vt:lpstr>
      <vt:lpstr>Bahnschrift Light</vt:lpstr>
      <vt:lpstr>Bahnschrift Light SemiCondensed</vt:lpstr>
      <vt:lpstr>Bahnschrift SemiCondensed</vt:lpstr>
      <vt:lpstr>Bahnschrift SemiLight SemiConde</vt:lpstr>
      <vt:lpstr>Calibri</vt:lpstr>
      <vt:lpstr>Calibri Light</vt:lpstr>
      <vt:lpstr>Ink Free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Masný</dc:creator>
  <cp:lastModifiedBy>Michael Horna</cp:lastModifiedBy>
  <cp:revision>1</cp:revision>
  <dcterms:created xsi:type="dcterms:W3CDTF">2020-01-30T17:45:33Z</dcterms:created>
  <dcterms:modified xsi:type="dcterms:W3CDTF">2022-02-11T11:43:26Z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0x0101008F7FA9E4F5BB614D9381C453E88623CD</vt:lpwstr>
  </property>
</Properties>
</file>