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3" r:id="rId7"/>
    <p:sldId id="258" r:id="rId8"/>
    <p:sldId id="265" r:id="rId9"/>
    <p:sldId id="266" r:id="rId10"/>
    <p:sldId id="259" r:id="rId11"/>
    <p:sldId id="264" r:id="rId12"/>
    <p:sldId id="260" r:id="rId13"/>
    <p:sldId id="261" r:id="rId14"/>
    <p:sldId id="262" r:id="rId15"/>
    <p:sldId id="26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198C25-5DB9-4BE6-B6B7-4B10597F47AF}" v="1" dt="2022-02-09T16:33:59.154"/>
    <p1510:client id="{BD3218A0-97CE-4D4F-AB43-33170C0D8954}" v="1" dt="2022-02-09T15:42:02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orna" userId="90be2c02-308f-42aa-96fb-cde6fa4cf9e5" providerId="ADAL" clId="{BD3218A0-97CE-4D4F-AB43-33170C0D8954}"/>
    <pc:docChg chg="modSld">
      <pc:chgData name="Michael Horna" userId="90be2c02-308f-42aa-96fb-cde6fa4cf9e5" providerId="ADAL" clId="{BD3218A0-97CE-4D4F-AB43-33170C0D8954}" dt="2022-02-09T15:42:32.709" v="12" actId="1076"/>
      <pc:docMkLst>
        <pc:docMk/>
      </pc:docMkLst>
      <pc:sldChg chg="addSp modSp mod modAnim">
        <pc:chgData name="Michael Horna" userId="90be2c02-308f-42aa-96fb-cde6fa4cf9e5" providerId="ADAL" clId="{BD3218A0-97CE-4D4F-AB43-33170C0D8954}" dt="2022-02-09T15:42:32.709" v="12" actId="1076"/>
        <pc:sldMkLst>
          <pc:docMk/>
          <pc:sldMk cId="3494378133" sldId="260"/>
        </pc:sldMkLst>
        <pc:spChg chg="mod">
          <ac:chgData name="Michael Horna" userId="90be2c02-308f-42aa-96fb-cde6fa4cf9e5" providerId="ADAL" clId="{BD3218A0-97CE-4D4F-AB43-33170C0D8954}" dt="2022-02-09T15:42:16.136" v="9" actId="20577"/>
          <ac:spMkLst>
            <pc:docMk/>
            <pc:sldMk cId="3494378133" sldId="260"/>
            <ac:spMk id="3" creationId="{271DB4A0-36BA-4688-949E-795CF7A56309}"/>
          </ac:spMkLst>
        </pc:spChg>
        <pc:picChg chg="add mod">
          <ac:chgData name="Michael Horna" userId="90be2c02-308f-42aa-96fb-cde6fa4cf9e5" providerId="ADAL" clId="{BD3218A0-97CE-4D4F-AB43-33170C0D8954}" dt="2022-02-09T15:42:32.709" v="12" actId="1076"/>
          <ac:picMkLst>
            <pc:docMk/>
            <pc:sldMk cId="3494378133" sldId="260"/>
            <ac:picMk id="5" creationId="{18C4E49B-5AF3-4DF2-9CC4-F1DFD10D5218}"/>
          </ac:picMkLst>
        </pc:picChg>
      </pc:sldChg>
    </pc:docChg>
  </pc:docChgLst>
  <pc:docChgLst>
    <pc:chgData name="Janickova, Marta" userId="facff128-30ff-4b02-a3e1-fc5926724894" providerId="ADAL" clId="{438E9C6C-9BEB-4E7F-BAC4-51C2357A17EC}"/>
    <pc:docChg chg="undo custSel addSld delSld modSld">
      <pc:chgData name="Janickova, Marta" userId="facff128-30ff-4b02-a3e1-fc5926724894" providerId="ADAL" clId="{438E9C6C-9BEB-4E7F-BAC4-51C2357A17EC}" dt="2022-01-19T08:23:28.972" v="2696" actId="1076"/>
      <pc:docMkLst>
        <pc:docMk/>
      </pc:docMkLst>
      <pc:sldChg chg="addSp modSp mod setBg">
        <pc:chgData name="Janickova, Marta" userId="facff128-30ff-4b02-a3e1-fc5926724894" providerId="ADAL" clId="{438E9C6C-9BEB-4E7F-BAC4-51C2357A17EC}" dt="2022-01-18T12:01:59.858" v="60" actId="26606"/>
        <pc:sldMkLst>
          <pc:docMk/>
          <pc:sldMk cId="2555095274" sldId="256"/>
        </pc:sldMkLst>
        <pc:spChg chg="mod">
          <ac:chgData name="Janickova, Marta" userId="facff128-30ff-4b02-a3e1-fc5926724894" providerId="ADAL" clId="{438E9C6C-9BEB-4E7F-BAC4-51C2357A17EC}" dt="2022-01-18T12:01:59.858" v="60" actId="26606"/>
          <ac:spMkLst>
            <pc:docMk/>
            <pc:sldMk cId="2555095274" sldId="256"/>
            <ac:spMk id="2" creationId="{786B892E-AC1E-41FF-8ECA-2F05EBD814AF}"/>
          </ac:spMkLst>
        </pc:spChg>
        <pc:spChg chg="mod">
          <ac:chgData name="Janickova, Marta" userId="facff128-30ff-4b02-a3e1-fc5926724894" providerId="ADAL" clId="{438E9C6C-9BEB-4E7F-BAC4-51C2357A17EC}" dt="2022-01-18T12:01:59.858" v="60" actId="26606"/>
          <ac:spMkLst>
            <pc:docMk/>
            <pc:sldMk cId="2555095274" sldId="256"/>
            <ac:spMk id="3" creationId="{44C38E8E-591C-44D9-BE53-7910C02ACB00}"/>
          </ac:spMkLst>
        </pc:spChg>
        <pc:spChg chg="add">
          <ac:chgData name="Janickova, Marta" userId="facff128-30ff-4b02-a3e1-fc5926724894" providerId="ADAL" clId="{438E9C6C-9BEB-4E7F-BAC4-51C2357A17EC}" dt="2022-01-18T12:01:59.858" v="60" actId="26606"/>
          <ac:spMkLst>
            <pc:docMk/>
            <pc:sldMk cId="2555095274" sldId="256"/>
            <ac:spMk id="11" creationId="{3E443FD7-A66B-4AA0-872D-B088B9BC5F17}"/>
          </ac:spMkLst>
        </pc:spChg>
        <pc:spChg chg="add">
          <ac:chgData name="Janickova, Marta" userId="facff128-30ff-4b02-a3e1-fc5926724894" providerId="ADAL" clId="{438E9C6C-9BEB-4E7F-BAC4-51C2357A17EC}" dt="2022-01-18T12:01:59.858" v="60" actId="26606"/>
          <ac:spMkLst>
            <pc:docMk/>
            <pc:sldMk cId="2555095274" sldId="256"/>
            <ac:spMk id="13" creationId="{C04BE0EF-3561-49B4-9A29-F283168A91C7}"/>
          </ac:spMkLst>
        </pc:spChg>
        <pc:picChg chg="mod">
          <ac:chgData name="Janickova, Marta" userId="facff128-30ff-4b02-a3e1-fc5926724894" providerId="ADAL" clId="{438E9C6C-9BEB-4E7F-BAC4-51C2357A17EC}" dt="2022-01-18T12:01:59.858" v="60" actId="26606"/>
          <ac:picMkLst>
            <pc:docMk/>
            <pc:sldMk cId="2555095274" sldId="256"/>
            <ac:picMk id="6" creationId="{41C8FBB1-FB47-4E8E-AA86-A77BBE0087E6}"/>
          </ac:picMkLst>
        </pc:picChg>
      </pc:sldChg>
      <pc:sldChg chg="addSp modSp new mod">
        <pc:chgData name="Janickova, Marta" userId="facff128-30ff-4b02-a3e1-fc5926724894" providerId="ADAL" clId="{438E9C6C-9BEB-4E7F-BAC4-51C2357A17EC}" dt="2022-01-18T12:41:02.131" v="2255" actId="20577"/>
        <pc:sldMkLst>
          <pc:docMk/>
          <pc:sldMk cId="2949218360" sldId="257"/>
        </pc:sldMkLst>
        <pc:spChg chg="mod">
          <ac:chgData name="Janickova, Marta" userId="facff128-30ff-4b02-a3e1-fc5926724894" providerId="ADAL" clId="{438E9C6C-9BEB-4E7F-BAC4-51C2357A17EC}" dt="2022-01-18T12:02:31.253" v="87" actId="20577"/>
          <ac:spMkLst>
            <pc:docMk/>
            <pc:sldMk cId="2949218360" sldId="257"/>
            <ac:spMk id="2" creationId="{4ABD7B99-9BEF-4481-9836-8B0C55E141A9}"/>
          </ac:spMkLst>
        </pc:spChg>
        <pc:spChg chg="mod">
          <ac:chgData name="Janickova, Marta" userId="facff128-30ff-4b02-a3e1-fc5926724894" providerId="ADAL" clId="{438E9C6C-9BEB-4E7F-BAC4-51C2357A17EC}" dt="2022-01-18T12:41:02.131" v="2255" actId="20577"/>
          <ac:spMkLst>
            <pc:docMk/>
            <pc:sldMk cId="2949218360" sldId="257"/>
            <ac:spMk id="3" creationId="{C4276023-8DE5-407A-9C1A-0682B8C6841C}"/>
          </ac:spMkLst>
        </pc:spChg>
        <pc:picChg chg="add mod">
          <ac:chgData name="Janickova, Marta" userId="facff128-30ff-4b02-a3e1-fc5926724894" providerId="ADAL" clId="{438E9C6C-9BEB-4E7F-BAC4-51C2357A17EC}" dt="2022-01-18T12:23:13.647" v="1945" actId="1076"/>
          <ac:picMkLst>
            <pc:docMk/>
            <pc:sldMk cId="2949218360" sldId="257"/>
            <ac:picMk id="4" creationId="{C30B7458-76E8-49C2-9D6C-35DBA9FAA069}"/>
          </ac:picMkLst>
        </pc:picChg>
      </pc:sldChg>
      <pc:sldChg chg="addSp modSp new mod">
        <pc:chgData name="Janickova, Marta" userId="facff128-30ff-4b02-a3e1-fc5926724894" providerId="ADAL" clId="{438E9C6C-9BEB-4E7F-BAC4-51C2357A17EC}" dt="2022-01-18T12:23:17.060" v="1946" actId="1076"/>
        <pc:sldMkLst>
          <pc:docMk/>
          <pc:sldMk cId="468391420" sldId="258"/>
        </pc:sldMkLst>
        <pc:spChg chg="mod">
          <ac:chgData name="Janickova, Marta" userId="facff128-30ff-4b02-a3e1-fc5926724894" providerId="ADAL" clId="{438E9C6C-9BEB-4E7F-BAC4-51C2357A17EC}" dt="2022-01-18T12:09:06.168" v="750" actId="20577"/>
          <ac:spMkLst>
            <pc:docMk/>
            <pc:sldMk cId="468391420" sldId="258"/>
            <ac:spMk id="2" creationId="{78494C21-8F83-4253-9580-8CA586A147EB}"/>
          </ac:spMkLst>
        </pc:spChg>
        <pc:spChg chg="mod">
          <ac:chgData name="Janickova, Marta" userId="facff128-30ff-4b02-a3e1-fc5926724894" providerId="ADAL" clId="{438E9C6C-9BEB-4E7F-BAC4-51C2357A17EC}" dt="2022-01-18T12:17:59.621" v="1495" actId="20577"/>
          <ac:spMkLst>
            <pc:docMk/>
            <pc:sldMk cId="468391420" sldId="258"/>
            <ac:spMk id="3" creationId="{02A95A10-4016-4200-81A1-F512F9703A83}"/>
          </ac:spMkLst>
        </pc:spChg>
        <pc:picChg chg="add mod">
          <ac:chgData name="Janickova, Marta" userId="facff128-30ff-4b02-a3e1-fc5926724894" providerId="ADAL" clId="{438E9C6C-9BEB-4E7F-BAC4-51C2357A17EC}" dt="2022-01-18T12:23:17.060" v="1946" actId="1076"/>
          <ac:picMkLst>
            <pc:docMk/>
            <pc:sldMk cId="468391420" sldId="258"/>
            <ac:picMk id="4" creationId="{5D24FF1E-8177-48C0-9F91-BC3365D8952A}"/>
          </ac:picMkLst>
        </pc:picChg>
      </pc:sldChg>
      <pc:sldChg chg="addSp modSp new mod">
        <pc:chgData name="Janickova, Marta" userId="facff128-30ff-4b02-a3e1-fc5926724894" providerId="ADAL" clId="{438E9C6C-9BEB-4E7F-BAC4-51C2357A17EC}" dt="2022-01-19T06:50:24.789" v="2287" actId="20577"/>
        <pc:sldMkLst>
          <pc:docMk/>
          <pc:sldMk cId="2397288337" sldId="259"/>
        </pc:sldMkLst>
        <pc:spChg chg="mod">
          <ac:chgData name="Janickova, Marta" userId="facff128-30ff-4b02-a3e1-fc5926724894" providerId="ADAL" clId="{438E9C6C-9BEB-4E7F-BAC4-51C2357A17EC}" dt="2022-01-18T12:15:14.094" v="1116" actId="20577"/>
          <ac:spMkLst>
            <pc:docMk/>
            <pc:sldMk cId="2397288337" sldId="259"/>
            <ac:spMk id="2" creationId="{0C78E39B-EBA3-43D3-9361-52F164D169CC}"/>
          </ac:spMkLst>
        </pc:spChg>
        <pc:spChg chg="mod">
          <ac:chgData name="Janickova, Marta" userId="facff128-30ff-4b02-a3e1-fc5926724894" providerId="ADAL" clId="{438E9C6C-9BEB-4E7F-BAC4-51C2357A17EC}" dt="2022-01-19T06:50:24.789" v="2287" actId="20577"/>
          <ac:spMkLst>
            <pc:docMk/>
            <pc:sldMk cId="2397288337" sldId="259"/>
            <ac:spMk id="3" creationId="{51C46786-A322-4C0D-A7CA-4CA334100558}"/>
          </ac:spMkLst>
        </pc:spChg>
        <pc:picChg chg="add mod">
          <ac:chgData name="Janickova, Marta" userId="facff128-30ff-4b02-a3e1-fc5926724894" providerId="ADAL" clId="{438E9C6C-9BEB-4E7F-BAC4-51C2357A17EC}" dt="2022-01-18T12:23:22.123" v="1947" actId="1076"/>
          <ac:picMkLst>
            <pc:docMk/>
            <pc:sldMk cId="2397288337" sldId="259"/>
            <ac:picMk id="4" creationId="{00ABFF59-F773-4E40-9CC2-C0754B71FEE8}"/>
          </ac:picMkLst>
        </pc:picChg>
      </pc:sldChg>
      <pc:sldChg chg="addSp modSp new mod">
        <pc:chgData name="Janickova, Marta" userId="facff128-30ff-4b02-a3e1-fc5926724894" providerId="ADAL" clId="{438E9C6C-9BEB-4E7F-BAC4-51C2357A17EC}" dt="2022-01-18T12:19:04.558" v="1619" actId="20577"/>
        <pc:sldMkLst>
          <pc:docMk/>
          <pc:sldMk cId="3494378133" sldId="260"/>
        </pc:sldMkLst>
        <pc:spChg chg="mod">
          <ac:chgData name="Janickova, Marta" userId="facff128-30ff-4b02-a3e1-fc5926724894" providerId="ADAL" clId="{438E9C6C-9BEB-4E7F-BAC4-51C2357A17EC}" dt="2022-01-18T12:18:28.373" v="1510" actId="20577"/>
          <ac:spMkLst>
            <pc:docMk/>
            <pc:sldMk cId="3494378133" sldId="260"/>
            <ac:spMk id="2" creationId="{2676335B-270A-4968-AE5F-F7D81A2546D4}"/>
          </ac:spMkLst>
        </pc:spChg>
        <pc:spChg chg="mod">
          <ac:chgData name="Janickova, Marta" userId="facff128-30ff-4b02-a3e1-fc5926724894" providerId="ADAL" clId="{438E9C6C-9BEB-4E7F-BAC4-51C2357A17EC}" dt="2022-01-18T12:19:04.558" v="1619" actId="20577"/>
          <ac:spMkLst>
            <pc:docMk/>
            <pc:sldMk cId="3494378133" sldId="260"/>
            <ac:spMk id="3" creationId="{271DB4A0-36BA-4688-949E-795CF7A56309}"/>
          </ac:spMkLst>
        </pc:spChg>
        <pc:picChg chg="add mod">
          <ac:chgData name="Janickova, Marta" userId="facff128-30ff-4b02-a3e1-fc5926724894" providerId="ADAL" clId="{438E9C6C-9BEB-4E7F-BAC4-51C2357A17EC}" dt="2022-01-18T12:18:19.882" v="1497"/>
          <ac:picMkLst>
            <pc:docMk/>
            <pc:sldMk cId="3494378133" sldId="260"/>
            <ac:picMk id="4" creationId="{4C45E173-FC05-4085-B554-7FD7B06CC01C}"/>
          </ac:picMkLst>
        </pc:picChg>
      </pc:sldChg>
      <pc:sldChg chg="addSp modSp new mod">
        <pc:chgData name="Janickova, Marta" userId="facff128-30ff-4b02-a3e1-fc5926724894" providerId="ADAL" clId="{438E9C6C-9BEB-4E7F-BAC4-51C2357A17EC}" dt="2022-01-19T06:50:50.912" v="2295" actId="20577"/>
        <pc:sldMkLst>
          <pc:docMk/>
          <pc:sldMk cId="3645559034" sldId="261"/>
        </pc:sldMkLst>
        <pc:spChg chg="mod">
          <ac:chgData name="Janickova, Marta" userId="facff128-30ff-4b02-a3e1-fc5926724894" providerId="ADAL" clId="{438E9C6C-9BEB-4E7F-BAC4-51C2357A17EC}" dt="2022-01-18T12:19:39.654" v="1704" actId="14100"/>
          <ac:spMkLst>
            <pc:docMk/>
            <pc:sldMk cId="3645559034" sldId="261"/>
            <ac:spMk id="2" creationId="{B3550599-3D08-48DE-A4C6-7462DA04237B}"/>
          </ac:spMkLst>
        </pc:spChg>
        <pc:spChg chg="mod">
          <ac:chgData name="Janickova, Marta" userId="facff128-30ff-4b02-a3e1-fc5926724894" providerId="ADAL" clId="{438E9C6C-9BEB-4E7F-BAC4-51C2357A17EC}" dt="2022-01-19T06:50:50.912" v="2295" actId="20577"/>
          <ac:spMkLst>
            <pc:docMk/>
            <pc:sldMk cId="3645559034" sldId="261"/>
            <ac:spMk id="3" creationId="{728E9C9C-4607-46F3-8024-89E7C728993D}"/>
          </ac:spMkLst>
        </pc:spChg>
        <pc:picChg chg="add mod">
          <ac:chgData name="Janickova, Marta" userId="facff128-30ff-4b02-a3e1-fc5926724894" providerId="ADAL" clId="{438E9C6C-9BEB-4E7F-BAC4-51C2357A17EC}" dt="2022-01-18T12:19:13.781" v="1621"/>
          <ac:picMkLst>
            <pc:docMk/>
            <pc:sldMk cId="3645559034" sldId="261"/>
            <ac:picMk id="4" creationId="{0436028A-F58A-439F-B18A-51A293EFE5E7}"/>
          </ac:picMkLst>
        </pc:picChg>
      </pc:sldChg>
      <pc:sldChg chg="addSp modSp new mod">
        <pc:chgData name="Janickova, Marta" userId="facff128-30ff-4b02-a3e1-fc5926724894" providerId="ADAL" clId="{438E9C6C-9BEB-4E7F-BAC4-51C2357A17EC}" dt="2022-01-19T06:52:24.911" v="2468" actId="14100"/>
        <pc:sldMkLst>
          <pc:docMk/>
          <pc:sldMk cId="1789330606" sldId="262"/>
        </pc:sldMkLst>
        <pc:spChg chg="mod">
          <ac:chgData name="Janickova, Marta" userId="facff128-30ff-4b02-a3e1-fc5926724894" providerId="ADAL" clId="{438E9C6C-9BEB-4E7F-BAC4-51C2357A17EC}" dt="2022-01-18T12:34:33.990" v="2241" actId="14100"/>
          <ac:spMkLst>
            <pc:docMk/>
            <pc:sldMk cId="1789330606" sldId="262"/>
            <ac:spMk id="2" creationId="{B5028BCB-2FDF-4938-92F3-134EEAAB096F}"/>
          </ac:spMkLst>
        </pc:spChg>
        <pc:spChg chg="mod">
          <ac:chgData name="Janickova, Marta" userId="facff128-30ff-4b02-a3e1-fc5926724894" providerId="ADAL" clId="{438E9C6C-9BEB-4E7F-BAC4-51C2357A17EC}" dt="2022-01-19T06:52:24.911" v="2468" actId="14100"/>
          <ac:spMkLst>
            <pc:docMk/>
            <pc:sldMk cId="1789330606" sldId="262"/>
            <ac:spMk id="3" creationId="{22FD1DDE-C3C4-44F7-96ED-F2E36FA6A876}"/>
          </ac:spMkLst>
        </pc:spChg>
        <pc:picChg chg="add mod">
          <ac:chgData name="Janickova, Marta" userId="facff128-30ff-4b02-a3e1-fc5926724894" providerId="ADAL" clId="{438E9C6C-9BEB-4E7F-BAC4-51C2357A17EC}" dt="2022-01-18T12:34:17.022" v="2214" actId="1076"/>
          <ac:picMkLst>
            <pc:docMk/>
            <pc:sldMk cId="1789330606" sldId="262"/>
            <ac:picMk id="4" creationId="{F6EFE783-51E0-43E3-A397-D889234A02A2}"/>
          </ac:picMkLst>
        </pc:picChg>
      </pc:sldChg>
      <pc:sldChg chg="addSp modSp new del mod">
        <pc:chgData name="Janickova, Marta" userId="facff128-30ff-4b02-a3e1-fc5926724894" providerId="ADAL" clId="{438E9C6C-9BEB-4E7F-BAC4-51C2357A17EC}" dt="2022-01-18T12:33:57.602" v="2211" actId="47"/>
        <pc:sldMkLst>
          <pc:docMk/>
          <pc:sldMk cId="3521149859" sldId="262"/>
        </pc:sldMkLst>
        <pc:spChg chg="mod">
          <ac:chgData name="Janickova, Marta" userId="facff128-30ff-4b02-a3e1-fc5926724894" providerId="ADAL" clId="{438E9C6C-9BEB-4E7F-BAC4-51C2357A17EC}" dt="2022-01-18T12:23:49.540" v="1993" actId="20577"/>
          <ac:spMkLst>
            <pc:docMk/>
            <pc:sldMk cId="3521149859" sldId="262"/>
            <ac:spMk id="2" creationId="{805B1FCE-1DEF-4D9A-9C91-554D8CEE1FDC}"/>
          </ac:spMkLst>
        </pc:spChg>
        <pc:spChg chg="mod">
          <ac:chgData name="Janickova, Marta" userId="facff128-30ff-4b02-a3e1-fc5926724894" providerId="ADAL" clId="{438E9C6C-9BEB-4E7F-BAC4-51C2357A17EC}" dt="2022-01-18T12:33:37.382" v="2210"/>
          <ac:spMkLst>
            <pc:docMk/>
            <pc:sldMk cId="3521149859" sldId="262"/>
            <ac:spMk id="3" creationId="{2510C149-64E1-4F28-9F52-15E778B44CA5}"/>
          </ac:spMkLst>
        </pc:spChg>
        <pc:picChg chg="add mod">
          <ac:chgData name="Janickova, Marta" userId="facff128-30ff-4b02-a3e1-fc5926724894" providerId="ADAL" clId="{438E9C6C-9BEB-4E7F-BAC4-51C2357A17EC}" dt="2022-01-18T12:23:32.612" v="1949" actId="1076"/>
          <ac:picMkLst>
            <pc:docMk/>
            <pc:sldMk cId="3521149859" sldId="262"/>
            <ac:picMk id="4" creationId="{E877116E-216B-49ED-B4C4-9762424529E7}"/>
          </ac:picMkLst>
        </pc:picChg>
      </pc:sldChg>
      <pc:sldChg chg="addSp delSp modSp new mod setBg">
        <pc:chgData name="Janickova, Marta" userId="facff128-30ff-4b02-a3e1-fc5926724894" providerId="ADAL" clId="{438E9C6C-9BEB-4E7F-BAC4-51C2357A17EC}" dt="2022-01-19T08:11:20.404" v="2473" actId="26606"/>
        <pc:sldMkLst>
          <pc:docMk/>
          <pc:sldMk cId="123966069" sldId="263"/>
        </pc:sldMkLst>
        <pc:spChg chg="del">
          <ac:chgData name="Janickova, Marta" userId="facff128-30ff-4b02-a3e1-fc5926724894" providerId="ADAL" clId="{438E9C6C-9BEB-4E7F-BAC4-51C2357A17EC}" dt="2022-01-19T08:11:20.404" v="2473" actId="26606"/>
          <ac:spMkLst>
            <pc:docMk/>
            <pc:sldMk cId="123966069" sldId="263"/>
            <ac:spMk id="2" creationId="{3E6707D1-AA04-46E4-8629-195724B3AB6C}"/>
          </ac:spMkLst>
        </pc:spChg>
        <pc:spChg chg="del">
          <ac:chgData name="Janickova, Marta" userId="facff128-30ff-4b02-a3e1-fc5926724894" providerId="ADAL" clId="{438E9C6C-9BEB-4E7F-BAC4-51C2357A17EC}" dt="2022-01-19T08:11:15.822" v="2470" actId="931"/>
          <ac:spMkLst>
            <pc:docMk/>
            <pc:sldMk cId="123966069" sldId="263"/>
            <ac:spMk id="3" creationId="{AFAD629B-E617-4BE1-8122-5682AEF9BDC9}"/>
          </ac:spMkLst>
        </pc:spChg>
        <pc:spChg chg="add">
          <ac:chgData name="Janickova, Marta" userId="facff128-30ff-4b02-a3e1-fc5926724894" providerId="ADAL" clId="{438E9C6C-9BEB-4E7F-BAC4-51C2357A17EC}" dt="2022-01-19T08:11:20.404" v="2473" actId="26606"/>
          <ac:spMkLst>
            <pc:docMk/>
            <pc:sldMk cId="123966069" sldId="263"/>
            <ac:spMk id="10" creationId="{B670DBD5-770C-4383-9F54-5B86E86BD5BB}"/>
          </ac:spMkLst>
        </pc:spChg>
        <pc:picChg chg="add mod">
          <ac:chgData name="Janickova, Marta" userId="facff128-30ff-4b02-a3e1-fc5926724894" providerId="ADAL" clId="{438E9C6C-9BEB-4E7F-BAC4-51C2357A17EC}" dt="2022-01-19T08:11:20.404" v="2473" actId="26606"/>
          <ac:picMkLst>
            <pc:docMk/>
            <pc:sldMk cId="123966069" sldId="263"/>
            <ac:picMk id="5" creationId="{1A4F6140-8C6E-44A6-99C4-B02B7317CE6E}"/>
          </ac:picMkLst>
        </pc:picChg>
      </pc:sldChg>
      <pc:sldChg chg="addSp delSp modSp new mod setBg">
        <pc:chgData name="Janickova, Marta" userId="facff128-30ff-4b02-a3e1-fc5926724894" providerId="ADAL" clId="{438E9C6C-9BEB-4E7F-BAC4-51C2357A17EC}" dt="2022-01-19T08:15:24.171" v="2479" actId="26606"/>
        <pc:sldMkLst>
          <pc:docMk/>
          <pc:sldMk cId="3514392517" sldId="264"/>
        </pc:sldMkLst>
        <pc:spChg chg="del">
          <ac:chgData name="Janickova, Marta" userId="facff128-30ff-4b02-a3e1-fc5926724894" providerId="ADAL" clId="{438E9C6C-9BEB-4E7F-BAC4-51C2357A17EC}" dt="2022-01-19T08:15:02.863" v="2478" actId="26606"/>
          <ac:spMkLst>
            <pc:docMk/>
            <pc:sldMk cId="3514392517" sldId="264"/>
            <ac:spMk id="2" creationId="{62D5AF5F-C550-4411-8B57-D9ECF4E9A595}"/>
          </ac:spMkLst>
        </pc:spChg>
        <pc:spChg chg="del">
          <ac:chgData name="Janickova, Marta" userId="facff128-30ff-4b02-a3e1-fc5926724894" providerId="ADAL" clId="{438E9C6C-9BEB-4E7F-BAC4-51C2357A17EC}" dt="2022-01-19T08:14:57.235" v="2475" actId="931"/>
          <ac:spMkLst>
            <pc:docMk/>
            <pc:sldMk cId="3514392517" sldId="264"/>
            <ac:spMk id="3" creationId="{0A593177-3B3A-45EB-A346-104F14183625}"/>
          </ac:spMkLst>
        </pc:spChg>
        <pc:spChg chg="add del">
          <ac:chgData name="Janickova, Marta" userId="facff128-30ff-4b02-a3e1-fc5926724894" providerId="ADAL" clId="{438E9C6C-9BEB-4E7F-BAC4-51C2357A17EC}" dt="2022-01-19T08:15:24.171" v="2479" actId="26606"/>
          <ac:spMkLst>
            <pc:docMk/>
            <pc:sldMk cId="3514392517" sldId="264"/>
            <ac:spMk id="10" creationId="{42A4FC2C-047E-45A5-965D-8E1E3BF09BC6}"/>
          </ac:spMkLst>
        </pc:spChg>
        <pc:spChg chg="add">
          <ac:chgData name="Janickova, Marta" userId="facff128-30ff-4b02-a3e1-fc5926724894" providerId="ADAL" clId="{438E9C6C-9BEB-4E7F-BAC4-51C2357A17EC}" dt="2022-01-19T08:15:24.171" v="2479" actId="26606"/>
          <ac:spMkLst>
            <pc:docMk/>
            <pc:sldMk cId="3514392517" sldId="264"/>
            <ac:spMk id="15" creationId="{7742A528-B5BC-48B8-92DE-9C2B44451A96}"/>
          </ac:spMkLst>
        </pc:spChg>
        <pc:picChg chg="add mod">
          <ac:chgData name="Janickova, Marta" userId="facff128-30ff-4b02-a3e1-fc5926724894" providerId="ADAL" clId="{438E9C6C-9BEB-4E7F-BAC4-51C2357A17EC}" dt="2022-01-19T08:15:24.171" v="2479" actId="26606"/>
          <ac:picMkLst>
            <pc:docMk/>
            <pc:sldMk cId="3514392517" sldId="264"/>
            <ac:picMk id="5" creationId="{FEB1085D-05BD-4968-9388-F838C2E8BF94}"/>
          </ac:picMkLst>
        </pc:picChg>
      </pc:sldChg>
      <pc:sldChg chg="addSp delSp modSp new mod setBg">
        <pc:chgData name="Janickova, Marta" userId="facff128-30ff-4b02-a3e1-fc5926724894" providerId="ADAL" clId="{438E9C6C-9BEB-4E7F-BAC4-51C2357A17EC}" dt="2022-01-19T08:17:44.057" v="2637" actId="26606"/>
        <pc:sldMkLst>
          <pc:docMk/>
          <pc:sldMk cId="3108938321" sldId="265"/>
        </pc:sldMkLst>
        <pc:spChg chg="mod ord">
          <ac:chgData name="Janickova, Marta" userId="facff128-30ff-4b02-a3e1-fc5926724894" providerId="ADAL" clId="{438E9C6C-9BEB-4E7F-BAC4-51C2357A17EC}" dt="2022-01-19T08:17:44.057" v="2637" actId="26606"/>
          <ac:spMkLst>
            <pc:docMk/>
            <pc:sldMk cId="3108938321" sldId="265"/>
            <ac:spMk id="2" creationId="{123EEDCB-2BF7-4C3E-BF19-313E9A293F4C}"/>
          </ac:spMkLst>
        </pc:spChg>
        <pc:spChg chg="del">
          <ac:chgData name="Janickova, Marta" userId="facff128-30ff-4b02-a3e1-fc5926724894" providerId="ADAL" clId="{438E9C6C-9BEB-4E7F-BAC4-51C2357A17EC}" dt="2022-01-19T08:17:16.378" v="2629" actId="931"/>
          <ac:spMkLst>
            <pc:docMk/>
            <pc:sldMk cId="3108938321" sldId="265"/>
            <ac:spMk id="3" creationId="{BC6DFDC7-4741-4DF5-B455-A66802FC87AB}"/>
          </ac:spMkLst>
        </pc:spChg>
        <pc:spChg chg="del">
          <ac:chgData name="Janickova, Marta" userId="facff128-30ff-4b02-a3e1-fc5926724894" providerId="ADAL" clId="{438E9C6C-9BEB-4E7F-BAC4-51C2357A17EC}" dt="2022-01-19T08:17:28.181" v="2633" actId="931"/>
          <ac:spMkLst>
            <pc:docMk/>
            <pc:sldMk cId="3108938321" sldId="265"/>
            <ac:spMk id="4" creationId="{BF95E59F-9066-405C-8002-301959BD84F1}"/>
          </ac:spMkLst>
        </pc:spChg>
        <pc:spChg chg="add">
          <ac:chgData name="Janickova, Marta" userId="facff128-30ff-4b02-a3e1-fc5926724894" providerId="ADAL" clId="{438E9C6C-9BEB-4E7F-BAC4-51C2357A17EC}" dt="2022-01-19T08:17:44.057" v="2637" actId="26606"/>
          <ac:spMkLst>
            <pc:docMk/>
            <pc:sldMk cId="3108938321" sldId="265"/>
            <ac:spMk id="13" creationId="{FA69AAE0-49D5-4C8B-8BA2-55898C00E05E}"/>
          </ac:spMkLst>
        </pc:spChg>
        <pc:picChg chg="add mod">
          <ac:chgData name="Janickova, Marta" userId="facff128-30ff-4b02-a3e1-fc5926724894" providerId="ADAL" clId="{438E9C6C-9BEB-4E7F-BAC4-51C2357A17EC}" dt="2022-01-19T08:17:44.057" v="2637" actId="26606"/>
          <ac:picMkLst>
            <pc:docMk/>
            <pc:sldMk cId="3108938321" sldId="265"/>
            <ac:picMk id="6" creationId="{3966A160-5202-4583-B95F-EE734DE10908}"/>
          </ac:picMkLst>
        </pc:picChg>
        <pc:picChg chg="add mod">
          <ac:chgData name="Janickova, Marta" userId="facff128-30ff-4b02-a3e1-fc5926724894" providerId="ADAL" clId="{438E9C6C-9BEB-4E7F-BAC4-51C2357A17EC}" dt="2022-01-19T08:17:44.057" v="2637" actId="26606"/>
          <ac:picMkLst>
            <pc:docMk/>
            <pc:sldMk cId="3108938321" sldId="265"/>
            <ac:picMk id="8" creationId="{0C6D9E96-0C1F-4420-9F6D-A664DD133ACA}"/>
          </ac:picMkLst>
        </pc:picChg>
      </pc:sldChg>
      <pc:sldChg chg="addSp delSp modSp new del mod">
        <pc:chgData name="Janickova, Marta" userId="facff128-30ff-4b02-a3e1-fc5926724894" providerId="ADAL" clId="{438E9C6C-9BEB-4E7F-BAC4-51C2357A17EC}" dt="2022-01-19T08:16:39.730" v="2579" actId="680"/>
        <pc:sldMkLst>
          <pc:docMk/>
          <pc:sldMk cId="4111204046" sldId="265"/>
        </pc:sldMkLst>
        <pc:spChg chg="add del">
          <ac:chgData name="Janickova, Marta" userId="facff128-30ff-4b02-a3e1-fc5926724894" providerId="ADAL" clId="{438E9C6C-9BEB-4E7F-BAC4-51C2357A17EC}" dt="2022-01-19T08:16:38.240" v="2578" actId="931"/>
          <ac:spMkLst>
            <pc:docMk/>
            <pc:sldMk cId="4111204046" sldId="265"/>
            <ac:spMk id="3" creationId="{91C3843C-0ADE-4C9E-9339-F70E5F079335}"/>
          </ac:spMkLst>
        </pc:spChg>
        <pc:picChg chg="add del mod">
          <ac:chgData name="Janickova, Marta" userId="facff128-30ff-4b02-a3e1-fc5926724894" providerId="ADAL" clId="{438E9C6C-9BEB-4E7F-BAC4-51C2357A17EC}" dt="2022-01-19T08:16:38.240" v="2578" actId="931"/>
          <ac:picMkLst>
            <pc:docMk/>
            <pc:sldMk cId="4111204046" sldId="265"/>
            <ac:picMk id="5" creationId="{28697544-666F-4C0A-A863-2ADCE3C45999}"/>
          </ac:picMkLst>
        </pc:picChg>
      </pc:sldChg>
      <pc:sldChg chg="addSp delSp modSp new mod">
        <pc:chgData name="Janickova, Marta" userId="facff128-30ff-4b02-a3e1-fc5926724894" providerId="ADAL" clId="{438E9C6C-9BEB-4E7F-BAC4-51C2357A17EC}" dt="2022-01-19T08:20:04.108" v="2649" actId="14100"/>
        <pc:sldMkLst>
          <pc:docMk/>
          <pc:sldMk cId="866111275" sldId="266"/>
        </pc:sldMkLst>
        <pc:spChg chg="del">
          <ac:chgData name="Janickova, Marta" userId="facff128-30ff-4b02-a3e1-fc5926724894" providerId="ADAL" clId="{438E9C6C-9BEB-4E7F-BAC4-51C2357A17EC}" dt="2022-01-19T08:18:02.659" v="2639" actId="478"/>
          <ac:spMkLst>
            <pc:docMk/>
            <pc:sldMk cId="866111275" sldId="266"/>
            <ac:spMk id="2" creationId="{F241376F-FB1A-4BB3-93B7-23882B46B225}"/>
          </ac:spMkLst>
        </pc:spChg>
        <pc:spChg chg="del">
          <ac:chgData name="Janickova, Marta" userId="facff128-30ff-4b02-a3e1-fc5926724894" providerId="ADAL" clId="{438E9C6C-9BEB-4E7F-BAC4-51C2357A17EC}" dt="2022-01-19T08:19:30.499" v="2640" actId="931"/>
          <ac:spMkLst>
            <pc:docMk/>
            <pc:sldMk cId="866111275" sldId="266"/>
            <ac:spMk id="3" creationId="{82E66D2F-F30C-4F43-BC80-2943E34E9D56}"/>
          </ac:spMkLst>
        </pc:spChg>
        <pc:spChg chg="del">
          <ac:chgData name="Janickova, Marta" userId="facff128-30ff-4b02-a3e1-fc5926724894" providerId="ADAL" clId="{438E9C6C-9BEB-4E7F-BAC4-51C2357A17EC}" dt="2022-01-19T08:19:37.204" v="2643" actId="931"/>
          <ac:spMkLst>
            <pc:docMk/>
            <pc:sldMk cId="866111275" sldId="266"/>
            <ac:spMk id="4" creationId="{E5E05AFB-5B45-426F-B4D2-F2F755677F42}"/>
          </ac:spMkLst>
        </pc:spChg>
        <pc:picChg chg="add mod">
          <ac:chgData name="Janickova, Marta" userId="facff128-30ff-4b02-a3e1-fc5926724894" providerId="ADAL" clId="{438E9C6C-9BEB-4E7F-BAC4-51C2357A17EC}" dt="2022-01-19T08:20:04.108" v="2649" actId="14100"/>
          <ac:picMkLst>
            <pc:docMk/>
            <pc:sldMk cId="866111275" sldId="266"/>
            <ac:picMk id="6" creationId="{9A703F35-3BAE-443D-BCCB-4DED374628B7}"/>
          </ac:picMkLst>
        </pc:picChg>
        <pc:picChg chg="add mod">
          <ac:chgData name="Janickova, Marta" userId="facff128-30ff-4b02-a3e1-fc5926724894" providerId="ADAL" clId="{438E9C6C-9BEB-4E7F-BAC4-51C2357A17EC}" dt="2022-01-19T08:19:59.320" v="2647" actId="14100"/>
          <ac:picMkLst>
            <pc:docMk/>
            <pc:sldMk cId="866111275" sldId="266"/>
            <ac:picMk id="8" creationId="{4F15BEE3-B2FC-4FD6-B2D1-66580D9C5316}"/>
          </ac:picMkLst>
        </pc:picChg>
      </pc:sldChg>
      <pc:sldChg chg="addSp delSp modSp new mod setBg">
        <pc:chgData name="Janickova, Marta" userId="facff128-30ff-4b02-a3e1-fc5926724894" providerId="ADAL" clId="{438E9C6C-9BEB-4E7F-BAC4-51C2357A17EC}" dt="2022-01-19T08:23:28.972" v="2696" actId="1076"/>
        <pc:sldMkLst>
          <pc:docMk/>
          <pc:sldMk cId="805919692" sldId="267"/>
        </pc:sldMkLst>
        <pc:spChg chg="mod ord">
          <ac:chgData name="Janickova, Marta" userId="facff128-30ff-4b02-a3e1-fc5926724894" providerId="ADAL" clId="{438E9C6C-9BEB-4E7F-BAC4-51C2357A17EC}" dt="2022-01-19T08:22:53.551" v="2690" actId="26606"/>
          <ac:spMkLst>
            <pc:docMk/>
            <pc:sldMk cId="805919692" sldId="267"/>
            <ac:spMk id="2" creationId="{C7C5E568-0B06-4A1C-89B3-BF63144EE139}"/>
          </ac:spMkLst>
        </pc:spChg>
        <pc:spChg chg="del">
          <ac:chgData name="Janickova, Marta" userId="facff128-30ff-4b02-a3e1-fc5926724894" providerId="ADAL" clId="{438E9C6C-9BEB-4E7F-BAC4-51C2357A17EC}" dt="2022-01-19T08:22:48.629" v="2687" actId="931"/>
          <ac:spMkLst>
            <pc:docMk/>
            <pc:sldMk cId="805919692" sldId="267"/>
            <ac:spMk id="3" creationId="{E4193EA8-7714-4820-B8D1-8DB2FAB37B16}"/>
          </ac:spMkLst>
        </pc:spChg>
        <pc:spChg chg="add">
          <ac:chgData name="Janickova, Marta" userId="facff128-30ff-4b02-a3e1-fc5926724894" providerId="ADAL" clId="{438E9C6C-9BEB-4E7F-BAC4-51C2357A17EC}" dt="2022-01-19T08:22:53.551" v="2690" actId="26606"/>
          <ac:spMkLst>
            <pc:docMk/>
            <pc:sldMk cId="805919692" sldId="267"/>
            <ac:spMk id="10" creationId="{37C89E4B-3C9F-44B9-8B86-D9E3D112D8EC}"/>
          </ac:spMkLst>
        </pc:spChg>
        <pc:picChg chg="add mod">
          <ac:chgData name="Janickova, Marta" userId="facff128-30ff-4b02-a3e1-fc5926724894" providerId="ADAL" clId="{438E9C6C-9BEB-4E7F-BAC4-51C2357A17EC}" dt="2022-01-19T08:23:28.972" v="2696" actId="1076"/>
          <ac:picMkLst>
            <pc:docMk/>
            <pc:sldMk cId="805919692" sldId="267"/>
            <ac:picMk id="5" creationId="{C0EF2364-8F5F-4D8E-91B7-71C7C0C84BFE}"/>
          </ac:picMkLst>
        </pc:picChg>
        <pc:cxnChg chg="add">
          <ac:chgData name="Janickova, Marta" userId="facff128-30ff-4b02-a3e1-fc5926724894" providerId="ADAL" clId="{438E9C6C-9BEB-4E7F-BAC4-51C2357A17EC}" dt="2022-01-19T08:22:53.551" v="2690" actId="26606"/>
          <ac:cxnSpMkLst>
            <pc:docMk/>
            <pc:sldMk cId="805919692" sldId="267"/>
            <ac:cxnSpMk id="12" creationId="{AA2EAA10-076F-46BD-8F0F-B9A2FB77A85C}"/>
          </ac:cxnSpMkLst>
        </pc:cxnChg>
        <pc:cxnChg chg="add">
          <ac:chgData name="Janickova, Marta" userId="facff128-30ff-4b02-a3e1-fc5926724894" providerId="ADAL" clId="{438E9C6C-9BEB-4E7F-BAC4-51C2357A17EC}" dt="2022-01-19T08:22:53.551" v="2690" actId="26606"/>
          <ac:cxnSpMkLst>
            <pc:docMk/>
            <pc:sldMk cId="805919692" sldId="267"/>
            <ac:cxnSpMk id="14" creationId="{D891E407-403B-4764-86C9-33A56D3BCAA3}"/>
          </ac:cxnSpMkLst>
        </pc:cxnChg>
      </pc:sldChg>
    </pc:docChg>
  </pc:docChgLst>
  <pc:docChgLst>
    <pc:chgData name="Michael Horna" userId="90be2c02-308f-42aa-96fb-cde6fa4cf9e5" providerId="ADAL" clId="{95198C25-5DB9-4BE6-B6B7-4B10597F47AF}"/>
    <pc:docChg chg="modSld">
      <pc:chgData name="Michael Horna" userId="90be2c02-308f-42aa-96fb-cde6fa4cf9e5" providerId="ADAL" clId="{95198C25-5DB9-4BE6-B6B7-4B10597F47AF}" dt="2022-02-09T16:34:51.662" v="15" actId="14100"/>
      <pc:docMkLst>
        <pc:docMk/>
      </pc:docMkLst>
      <pc:sldChg chg="addSp delSp modSp mod modAnim">
        <pc:chgData name="Michael Horna" userId="90be2c02-308f-42aa-96fb-cde6fa4cf9e5" providerId="ADAL" clId="{95198C25-5DB9-4BE6-B6B7-4B10597F47AF}" dt="2022-02-09T16:34:51.662" v="15" actId="14100"/>
        <pc:sldMkLst>
          <pc:docMk/>
          <pc:sldMk cId="3494378133" sldId="260"/>
        </pc:sldMkLst>
        <pc:spChg chg="del">
          <ac:chgData name="Michael Horna" userId="90be2c02-308f-42aa-96fb-cde6fa4cf9e5" providerId="ADAL" clId="{95198C25-5DB9-4BE6-B6B7-4B10597F47AF}" dt="2022-02-09T16:33:59.153" v="2"/>
          <ac:spMkLst>
            <pc:docMk/>
            <pc:sldMk cId="3494378133" sldId="260"/>
            <ac:spMk id="3" creationId="{271DB4A0-36BA-4688-949E-795CF7A56309}"/>
          </ac:spMkLst>
        </pc:spChg>
        <pc:picChg chg="mod">
          <ac:chgData name="Michael Horna" userId="90be2c02-308f-42aa-96fb-cde6fa4cf9e5" providerId="ADAL" clId="{95198C25-5DB9-4BE6-B6B7-4B10597F47AF}" dt="2022-02-09T16:34:30.200" v="11" actId="1076"/>
          <ac:picMkLst>
            <pc:docMk/>
            <pc:sldMk cId="3494378133" sldId="260"/>
            <ac:picMk id="5" creationId="{18C4E49B-5AF3-4DF2-9CC4-F1DFD10D5218}"/>
          </ac:picMkLst>
        </pc:picChg>
        <pc:picChg chg="add mod">
          <ac:chgData name="Michael Horna" userId="90be2c02-308f-42aa-96fb-cde6fa4cf9e5" providerId="ADAL" clId="{95198C25-5DB9-4BE6-B6B7-4B10597F47AF}" dt="2022-02-09T16:34:51.662" v="15" actId="14100"/>
          <ac:picMkLst>
            <pc:docMk/>
            <pc:sldMk cId="3494378133" sldId="260"/>
            <ac:picMk id="6" creationId="{338FE2E0-24C5-4557-903D-2E4D541EE6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0C75C-9FA1-47A7-AC61-46FDCFE52503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137F-D337-482A-84EA-75D338C15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20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FDC77-68F8-4430-AE2C-83CF5B852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A08B70-8F75-4FD4-9825-7F170D8C0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F6DD98-4915-4087-AA15-72EDF125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725665-1E29-45BC-9566-4B208EA0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5EC6D7-B0B4-41CA-8CE5-E516B749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31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9B2A8-3F8E-4A3D-A120-55AA4279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7B1566-B1B2-4E53-B4DC-1221F5895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099923-840B-49EF-8FB7-6A5C495B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AB53B3-4E91-484C-B4DF-A74A27AF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02672C-3E98-4C06-87FD-C3046182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70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A6E7967-10B1-4F4F-8906-DFB7A98E5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507DEBB-979D-471D-B67F-2796F5B65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92F477-1654-4C52-A454-67AB7BAA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0F33D3-12CD-49B8-96FF-3A6C3437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507B9A-901A-42D1-B77D-974248B8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44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E5D721-68BB-4637-A650-12841DD8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68FC2-E98C-400D-B2F6-236493D5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919307-1728-4C88-A59C-3E218E3B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838317-12D3-4033-AB0E-93578103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8C2890-0E7F-46A2-8641-C8677C5A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09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AD793-52F8-4E96-993D-E36D8CD2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A35D15-569D-459A-8D9A-428D70325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B7196B-8FCC-4608-9F8D-9F8FE0AC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ADAB3B-BB0A-45C7-94BD-4E15E176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952F34-6E51-44BE-8C4E-CEF00D806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87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A4510-D07C-4C63-85ED-01E5B392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6895F7-0CA1-4F56-B773-7B205E0D8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80147C-604D-4EAE-BBAF-825B17394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EAC039-30D0-4CAB-B013-C37001DC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67A85E-01DB-40A6-B340-CD590DD6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7EA7EF-1956-4CEC-AF5D-D43F07DF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48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5408D-5B25-437B-BA17-59624653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141785-2327-4953-9149-46C0014C7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D7EBC9-9425-4B52-B99C-6EB25BE49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D214B7-88DB-42F7-AC6E-2A44C63E8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DECBCE1-38B2-414C-BD37-483DA4549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BA702F-46E9-4028-A867-0E7DD276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3327BB0-808B-45AD-A967-B05628F6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652B3BC-8D4B-4142-A9B8-41543341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11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3DC9F-D0AC-42F1-B4DF-20168333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3FCC99-4410-4C3E-A6EE-FC3CE772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A5BD09-1D23-4ED4-BF80-88009CA8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38C789-2F27-4EB8-895D-E397C125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45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D4B4039-3C2B-43B8-949B-DA5AC273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4083AE6-8875-48EB-A709-3BBDBB0D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A295A3-974D-41C9-9955-83D909FD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06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C7F2A-8FF2-4376-A61E-0F0E0CC8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B807C-10A0-4228-AA30-80BDBEBD7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2FAD14-AC34-4764-99BC-3CD41DB3E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15BEF8-3444-465F-AA2E-429757529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7843B8-981F-45BF-8ADC-E67349769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F0A33C-A02B-471D-99B6-B27AA4AE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32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5C248-AC2C-4E49-87F5-0EF3CF0F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3E33C9B-8A6D-4851-983C-BCCEF88E1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8BB0A4-8614-4FA8-B9DA-2DAE4AD18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A00D80-3C09-43BE-99D9-1E684588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8C-37DE-48D1-9F56-DD8C3E7E8B57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79CF03-8AFD-4A96-9672-F44B7EBC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C5520F-3955-40DC-83C0-E32E441A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30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66351D8-A9C4-4224-9EF3-E567BF2E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7EC1C9-1846-4AE8-8752-5B309A6B1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508BFA-FBA0-470E-A1C0-5E7670472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1898C-37DE-48D1-9F56-DD8C3E7E8B57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B0C006-6901-4D07-A37F-DA469F81A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ABEAD4-0DDB-4C15-A61C-47D4B7A00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F452B-E8FB-48D2-A5EC-1DEA57878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35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UT9UJ333gQs?feature=oembed" TargetMode="External"/><Relationship Id="rId1" Type="http://schemas.openxmlformats.org/officeDocument/2006/relationships/video" Target="https://www.youtube.com/embed/skaki3wEZAA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1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6B892E-AC1E-41FF-8ECA-2F05EBD81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cs-CZ" dirty="0">
                <a:cs typeface="Calibri Light"/>
              </a:rPr>
              <a:t>Anglický jazyk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C38E8E-591C-44D9-BE53-7910C02AC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cs-CZ" dirty="0"/>
              <a:t>pro čtyřleté a osmileté studium</a:t>
            </a:r>
            <a:endParaRPr lang="cs-CZ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C8FBB1-FB47-4E8E-AA86-A77BBE008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85" y="2129307"/>
            <a:ext cx="2630169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9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50599-3D08-48DE-A4C6-7462DA04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364" y="516836"/>
            <a:ext cx="9584435" cy="1113182"/>
          </a:xfrm>
        </p:spPr>
        <p:txBody>
          <a:bodyPr>
            <a:normAutofit fontScale="90000"/>
          </a:bodyPr>
          <a:lstStyle/>
          <a:p>
            <a:r>
              <a:rPr lang="cs-CZ" dirty="0"/>
              <a:t>Absolventi </a:t>
            </a:r>
            <a:r>
              <a:rPr lang="cs-CZ" dirty="0" err="1"/>
              <a:t>Hejčína</a:t>
            </a:r>
            <a:r>
              <a:rPr lang="cs-CZ" dirty="0"/>
              <a:t> často odchází studovat na prestižní zahraniční univerzity…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8E9C9C-4607-46F3-8024-89E7C7289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2180949"/>
            <a:ext cx="10545417" cy="3996014"/>
          </a:xfrm>
        </p:spPr>
        <p:txBody>
          <a:bodyPr>
            <a:normAutofit fontScale="92500"/>
          </a:bodyPr>
          <a:lstStyle/>
          <a:p>
            <a:r>
              <a:rPr lang="cs-CZ" dirty="0"/>
              <a:t>„S kvalitou výuky angličtiny na </a:t>
            </a:r>
            <a:r>
              <a:rPr lang="cs-CZ" dirty="0" err="1"/>
              <a:t>Hejčíně</a:t>
            </a:r>
            <a:r>
              <a:rPr lang="cs-CZ" dirty="0"/>
              <a:t> jsem byla vždycky spokojená. Ani jsem to moc dlouho neplánovala, ale nakonec jsem šla studovat do Dánska.“ (Lucie Kolínková, maturita 2019)</a:t>
            </a:r>
          </a:p>
          <a:p>
            <a:endParaRPr lang="cs-CZ" dirty="0"/>
          </a:p>
          <a:p>
            <a:r>
              <a:rPr lang="cs-CZ" dirty="0">
                <a:solidFill>
                  <a:srgbClr val="050505"/>
                </a:solidFill>
                <a:latin typeface="Segoe UI Historic" panose="020B0502040204020203" pitchFamily="34" charset="0"/>
              </a:rPr>
              <a:t>„</a:t>
            </a:r>
            <a:r>
              <a:rPr lang="cs-CZ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Díky pokročilé angličtině v CAE Fast-track a CPE seminářích na </a:t>
            </a:r>
            <a:r>
              <a:rPr lang="cs-CZ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Hejčíně</a:t>
            </a:r>
            <a:r>
              <a:rPr lang="cs-CZ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jsem neměl žádný problém se přizpůsobit na univerzitě v Británii a občas dostávám komplimenty za pokročilou angličtinu. Místní ekvivalent maturity je podle mě na nižší úrovni než u nás a se správnou volbou seminářů na </a:t>
            </a:r>
            <a:r>
              <a:rPr lang="cs-CZ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Hejčíně</a:t>
            </a:r>
            <a:r>
              <a:rPr lang="cs-CZ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je pak prvák tady (</a:t>
            </a:r>
            <a:r>
              <a:rPr lang="cs-CZ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Computer</a:t>
            </a:r>
            <a:r>
              <a:rPr lang="cs-CZ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Science) jen opakování učiva.“ (Michal Berka, maturita 2020)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36028A-F58A-439F-B18A-51A293EFE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376883"/>
            <a:ext cx="1473529" cy="18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59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28BCB-2FDF-4938-92F3-134EEAAB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364" y="365126"/>
            <a:ext cx="9584435" cy="1172126"/>
          </a:xfrm>
        </p:spPr>
        <p:txBody>
          <a:bodyPr/>
          <a:lstStyle/>
          <a:p>
            <a:r>
              <a:rPr lang="cs-CZ" dirty="0"/>
              <a:t>Projekt </a:t>
            </a:r>
            <a:r>
              <a:rPr lang="cs-CZ" dirty="0" err="1"/>
              <a:t>Duke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Edinburgh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FD1DDE-C3C4-44F7-96ED-F2E36FA6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1929939"/>
            <a:ext cx="10545417" cy="4247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Studenti mají možnost se zapojit do projektu </a:t>
            </a:r>
            <a:r>
              <a:rPr lang="cs-CZ" dirty="0" err="1"/>
              <a:t>DofE</a:t>
            </a:r>
            <a:r>
              <a:rPr lang="cs-CZ" dirty="0"/>
              <a:t> zaměřeného na seberozvoj, za který dostanou certifikát od skotského velvyslance.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0" i="0" dirty="0">
                <a:solidFill>
                  <a:srgbClr val="262626"/>
                </a:solidFill>
                <a:effectLst/>
                <a:latin typeface="-apple-system"/>
              </a:rPr>
              <a:t>„I když mi aktivity v rámci plnění </a:t>
            </a:r>
            <a:r>
              <a:rPr lang="cs-CZ" b="0" i="0" dirty="0" err="1">
                <a:solidFill>
                  <a:srgbClr val="262626"/>
                </a:solidFill>
                <a:effectLst/>
                <a:latin typeface="-apple-system"/>
              </a:rPr>
              <a:t>DofE</a:t>
            </a:r>
            <a:r>
              <a:rPr lang="cs-CZ" b="0" i="0" dirty="0">
                <a:solidFill>
                  <a:srgbClr val="262626"/>
                </a:solidFill>
                <a:effectLst/>
                <a:latin typeface="-apple-system"/>
              </a:rPr>
              <a:t> daly spoustu zkušeností, rád bych zmínil často upozaďované aspekty, které k </a:t>
            </a:r>
            <a:r>
              <a:rPr lang="cs-CZ" b="0" i="0" dirty="0" err="1">
                <a:solidFill>
                  <a:srgbClr val="262626"/>
                </a:solidFill>
                <a:effectLst/>
                <a:latin typeface="-apple-system"/>
              </a:rPr>
              <a:t>DofE</a:t>
            </a:r>
            <a:r>
              <a:rPr lang="cs-CZ" b="0" i="0" dirty="0">
                <a:solidFill>
                  <a:srgbClr val="262626"/>
                </a:solidFill>
                <a:effectLst/>
                <a:latin typeface="-apple-system"/>
              </a:rPr>
              <a:t> patří. Pro mě to bylo především to, že jsem se dozvěděl spoustu nových věcí o životě prince Phillipa i o skotské kultuře. Nakonec převzít cenu od britského velvyslance a potřást si s ním rukou je zážitek, na který budu do konce života hrdě vzpomínat, a to i vzhledem k tomu, že jsem úroveň dokončil těsně před úmrtím jeho královské výsosti, a stihl tak cenu získat od jejího zakladatele.“ (Martin </a:t>
            </a:r>
            <a:r>
              <a:rPr lang="cs-CZ" b="0" i="0" dirty="0" err="1">
                <a:solidFill>
                  <a:srgbClr val="262626"/>
                </a:solidFill>
                <a:effectLst/>
                <a:latin typeface="-apple-system"/>
              </a:rPr>
              <a:t>Belfín</a:t>
            </a:r>
            <a:r>
              <a:rPr lang="cs-CZ" b="0" i="0" dirty="0">
                <a:solidFill>
                  <a:srgbClr val="262626"/>
                </a:solidFill>
                <a:effectLst/>
                <a:latin typeface="-apple-system"/>
              </a:rPr>
              <a:t>, maturita 2020)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EFE783-51E0-43E3-A397-D889234A0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125873"/>
            <a:ext cx="1473529" cy="18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3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bloha, exteriér, osoba, lidé&#10;&#10;Popis byl vytvořen automaticky">
            <a:extLst>
              <a:ext uri="{FF2B5EF4-FFF2-40B4-BE49-F238E27FC236}">
                <a16:creationId xmlns:a16="http://schemas.microsoft.com/office/drawing/2014/main" id="{C0EF2364-8F5F-4D8E-91B7-71C7C0C84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0" b="53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C5E568-0B06-4A1C-89B3-BF63144E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Těšíme se na Hejčíně!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91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D7B99-9BEF-4481-9836-8B0C55E14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842" y="365125"/>
            <a:ext cx="9259957" cy="1039605"/>
          </a:xfrm>
        </p:spPr>
        <p:txBody>
          <a:bodyPr/>
          <a:lstStyle/>
          <a:p>
            <a:r>
              <a:rPr lang="cs-CZ" dirty="0"/>
              <a:t>Základní informace o výuce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276023-8DE5-407A-9C1A-0682B8C68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/>
              <a:t>Vysoká </a:t>
            </a:r>
            <a:r>
              <a:rPr lang="cs-CZ" dirty="0"/>
              <a:t>h</a:t>
            </a:r>
            <a:r>
              <a:rPr lang="cs-CZ"/>
              <a:t>odinová </a:t>
            </a:r>
            <a:r>
              <a:rPr lang="cs-CZ" dirty="0"/>
              <a:t>dotace: </a:t>
            </a:r>
            <a:r>
              <a:rPr lang="cs-CZ" b="1" dirty="0"/>
              <a:t>4 hodiny týdně</a:t>
            </a:r>
          </a:p>
          <a:p>
            <a:r>
              <a:rPr lang="cs-CZ" dirty="0"/>
              <a:t>V 1. a 2. ročníku čtyřletého studia (5. a 6. osmiletého) jedna hodina </a:t>
            </a:r>
            <a:r>
              <a:rPr lang="cs-CZ" b="1" dirty="0"/>
              <a:t>konverzace s rodilým mluvčím</a:t>
            </a:r>
          </a:p>
          <a:p>
            <a:r>
              <a:rPr lang="cs-CZ" dirty="0"/>
              <a:t>Výuka ve skupinách o cca </a:t>
            </a:r>
            <a:r>
              <a:rPr lang="cs-CZ" b="1" dirty="0"/>
              <a:t>14–17 studentech</a:t>
            </a:r>
          </a:p>
          <a:p>
            <a:r>
              <a:rPr lang="cs-CZ" dirty="0"/>
              <a:t>Učebnice </a:t>
            </a:r>
            <a:r>
              <a:rPr lang="cs-CZ" b="1" dirty="0" err="1"/>
              <a:t>English</a:t>
            </a:r>
            <a:r>
              <a:rPr lang="cs-CZ" b="1" dirty="0"/>
              <a:t> Plus </a:t>
            </a:r>
            <a:r>
              <a:rPr lang="cs-CZ" dirty="0"/>
              <a:t>(nižší gymnázium) a </a:t>
            </a:r>
            <a:r>
              <a:rPr lang="cs-CZ" b="1" dirty="0" err="1"/>
              <a:t>English</a:t>
            </a:r>
            <a:r>
              <a:rPr lang="cs-CZ" b="1" dirty="0"/>
              <a:t> </a:t>
            </a:r>
            <a:r>
              <a:rPr lang="cs-CZ" b="1" dirty="0" err="1"/>
              <a:t>File</a:t>
            </a:r>
            <a:r>
              <a:rPr lang="cs-CZ" dirty="0"/>
              <a:t> (vyšší gymnázium) s online podporou</a:t>
            </a:r>
          </a:p>
          <a:p>
            <a:r>
              <a:rPr lang="cs-CZ" dirty="0"/>
              <a:t>K dispozici </a:t>
            </a:r>
            <a:r>
              <a:rPr lang="cs-CZ" b="1" dirty="0"/>
              <a:t>anglická knihovna </a:t>
            </a:r>
            <a:r>
              <a:rPr lang="cs-CZ" dirty="0"/>
              <a:t>přímo ve škole</a:t>
            </a:r>
          </a:p>
          <a:p>
            <a:r>
              <a:rPr lang="cs-CZ" dirty="0"/>
              <a:t>Výstupní úroveň </a:t>
            </a:r>
            <a:r>
              <a:rPr lang="cs-CZ" b="1" dirty="0"/>
              <a:t>B2 (čtyřleté studium) až C1 (osmileté studium), </a:t>
            </a:r>
            <a:r>
              <a:rPr lang="cs-CZ" dirty="0"/>
              <a:t>nejlepší studenti dosahují i </a:t>
            </a:r>
            <a:r>
              <a:rPr lang="cs-CZ" b="1" dirty="0"/>
              <a:t>C2</a:t>
            </a:r>
          </a:p>
          <a:p>
            <a:r>
              <a:rPr lang="cs-CZ" dirty="0"/>
              <a:t>Mimo </a:t>
            </a:r>
            <a:r>
              <a:rPr lang="cs-CZ" dirty="0" err="1"/>
              <a:t>Covid</a:t>
            </a:r>
            <a:r>
              <a:rPr lang="cs-CZ" dirty="0"/>
              <a:t> každoroční </a:t>
            </a:r>
            <a:r>
              <a:rPr lang="cs-CZ" b="1" dirty="0"/>
              <a:t>zájezd do Británie s výukou AJ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30B7458-76E8-49C2-9D6C-35DBA9FAA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4" y="244362"/>
            <a:ext cx="1473529" cy="18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1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interiér, zeď, stůl, osoba&#10;&#10;Popis byl vytvořen automaticky">
            <a:extLst>
              <a:ext uri="{FF2B5EF4-FFF2-40B4-BE49-F238E27FC236}">
                <a16:creationId xmlns:a16="http://schemas.microsoft.com/office/drawing/2014/main" id="{1A4F6140-8C6E-44A6-99C4-B02B7317C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9" r="1" b="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96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94C21-8F83-4253-9580-8CA586A14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070" y="365125"/>
            <a:ext cx="9405730" cy="1172127"/>
          </a:xfrm>
        </p:spPr>
        <p:txBody>
          <a:bodyPr/>
          <a:lstStyle/>
          <a:p>
            <a:r>
              <a:rPr lang="cs-CZ" dirty="0"/>
              <a:t>Povinně volitelné předměty (semináře)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A95A10-4016-4200-81A1-F512F970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8" y="2180949"/>
            <a:ext cx="10386391" cy="399601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Široká nabídka seminářů (povinně volitelných předmětů) pro předmaturitní a maturitní ročník: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FCE </a:t>
            </a:r>
            <a:r>
              <a:rPr lang="cs-CZ" dirty="0"/>
              <a:t>(úroveň B2, vhodná příprava ke </a:t>
            </a:r>
            <a:r>
              <a:rPr lang="cs-CZ" dirty="0" err="1"/>
              <a:t>cambridgské</a:t>
            </a:r>
            <a:r>
              <a:rPr lang="cs-CZ" dirty="0"/>
              <a:t> zkoušce)</a:t>
            </a:r>
          </a:p>
          <a:p>
            <a:pPr>
              <a:buFontTx/>
              <a:buChar char="-"/>
            </a:pPr>
            <a:r>
              <a:rPr lang="cs-CZ" b="1" dirty="0"/>
              <a:t>CAE</a:t>
            </a:r>
            <a:r>
              <a:rPr lang="cs-CZ" dirty="0"/>
              <a:t> (úroveň C1, příprava ke zkoušce)</a:t>
            </a:r>
          </a:p>
          <a:p>
            <a:pPr>
              <a:buFontTx/>
              <a:buChar char="-"/>
            </a:pPr>
            <a:r>
              <a:rPr lang="cs-CZ" b="1" dirty="0"/>
              <a:t>CPE </a:t>
            </a:r>
            <a:r>
              <a:rPr lang="cs-CZ" dirty="0"/>
              <a:t>(úroveň C2, příprava ke zkoušce)</a:t>
            </a:r>
          </a:p>
          <a:p>
            <a:pPr>
              <a:buFontTx/>
              <a:buChar char="-"/>
            </a:pPr>
            <a:r>
              <a:rPr lang="cs-CZ" b="1" dirty="0"/>
              <a:t>Komunikační strategie v anglickém jazyce </a:t>
            </a:r>
            <a:r>
              <a:rPr lang="cs-CZ" dirty="0"/>
              <a:t>(konverzace, podpůrná příprava k maturitě)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24FF1E-8177-48C0-9F91-BC3365D89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1" y="191352"/>
            <a:ext cx="1473529" cy="18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9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obloha, exteriér, tráva, příroda&#10;&#10;Popis byl vytvořen automaticky">
            <a:extLst>
              <a:ext uri="{FF2B5EF4-FFF2-40B4-BE49-F238E27FC236}">
                <a16:creationId xmlns:a16="http://schemas.microsoft.com/office/drawing/2014/main" id="{3966A160-5202-4583-B95F-EE734DE109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r="7998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23EEDCB-2BF7-4C3E-BF19-313E9A29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Studentský zájezd Velká Británie</a:t>
            </a:r>
          </a:p>
        </p:txBody>
      </p:sp>
      <p:pic>
        <p:nvPicPr>
          <p:cNvPr id="8" name="Zástupný obsah 7" descr="Obsah obrázku osoba, exteriér, skupina, stojící&#10;&#10;Popis byl vytvořen automaticky">
            <a:extLst>
              <a:ext uri="{FF2B5EF4-FFF2-40B4-BE49-F238E27FC236}">
                <a16:creationId xmlns:a16="http://schemas.microsoft.com/office/drawing/2014/main" id="{0C6D9E96-0C1F-4420-9F6D-A664DD133A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r="4494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893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obloha, exteriér, silnice, osoba&#10;&#10;Popis byl vytvořen automaticky">
            <a:extLst>
              <a:ext uri="{FF2B5EF4-FFF2-40B4-BE49-F238E27FC236}">
                <a16:creationId xmlns:a16="http://schemas.microsoft.com/office/drawing/2014/main" id="{9A703F35-3BAE-443D-BCCB-4DED374628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9" y="597882"/>
            <a:ext cx="5444399" cy="4083299"/>
          </a:xfrm>
        </p:spPr>
      </p:pic>
      <p:pic>
        <p:nvPicPr>
          <p:cNvPr id="8" name="Zástupný obsah 7" descr="Obsah obrázku tráva, exteriér, skupina, lidé&#10;&#10;Popis byl vytvořen automaticky">
            <a:extLst>
              <a:ext uri="{FF2B5EF4-FFF2-40B4-BE49-F238E27FC236}">
                <a16:creationId xmlns:a16="http://schemas.microsoft.com/office/drawing/2014/main" id="{4F15BEE3-B2FC-4FD6-B2D1-66580D9C53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058193"/>
            <a:ext cx="5735551" cy="4301663"/>
          </a:xfrm>
        </p:spPr>
      </p:pic>
    </p:spTree>
    <p:extLst>
      <p:ext uri="{BB962C8B-B14F-4D97-AF65-F5344CB8AC3E}">
        <p14:creationId xmlns:p14="http://schemas.microsoft.com/office/powerpoint/2010/main" val="86611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8E39B-EBA3-43D3-9361-52F164D1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364" y="365126"/>
            <a:ext cx="9584436" cy="1251640"/>
          </a:xfrm>
        </p:spPr>
        <p:txBody>
          <a:bodyPr/>
          <a:lstStyle/>
          <a:p>
            <a:r>
              <a:rPr lang="cs-CZ" dirty="0"/>
              <a:t>Soutěže v anglickém jazyce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C46786-A322-4C0D-A7CA-4CA334100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6" y="2067339"/>
            <a:ext cx="10585174" cy="410962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Každoročně se studenti mohou účastnit těchto soutěží v AJ: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Překladatelská soutěž FF UP</a:t>
            </a:r>
          </a:p>
          <a:p>
            <a:pPr>
              <a:buFontTx/>
              <a:buChar char="-"/>
            </a:pPr>
            <a:r>
              <a:rPr lang="cs-CZ" dirty="0"/>
              <a:t>Mezinárodní online soutěž </a:t>
            </a:r>
            <a:r>
              <a:rPr lang="cs-CZ" b="1" dirty="0"/>
              <a:t>Best in </a:t>
            </a:r>
            <a:r>
              <a:rPr lang="cs-CZ" b="1" dirty="0" err="1"/>
              <a:t>English</a:t>
            </a:r>
            <a:endParaRPr lang="cs-CZ" b="1" dirty="0"/>
          </a:p>
          <a:p>
            <a:pPr>
              <a:buFontTx/>
              <a:buChar char="-"/>
            </a:pPr>
            <a:r>
              <a:rPr lang="cs-CZ" b="1" dirty="0"/>
              <a:t>Olympiáda v anglickém jazyce </a:t>
            </a:r>
            <a:r>
              <a:rPr lang="cs-CZ" dirty="0"/>
              <a:t>(poslechová a konverzační soutěž)</a:t>
            </a:r>
          </a:p>
          <a:p>
            <a:pPr>
              <a:buFontTx/>
              <a:buChar char="-"/>
            </a:pPr>
            <a:r>
              <a:rPr lang="cs-CZ" b="1" dirty="0" err="1"/>
              <a:t>Creative</a:t>
            </a:r>
            <a:r>
              <a:rPr lang="cs-CZ" b="1" dirty="0"/>
              <a:t> </a:t>
            </a:r>
            <a:r>
              <a:rPr lang="cs-CZ" b="1" dirty="0" err="1"/>
              <a:t>Writing</a:t>
            </a:r>
            <a:r>
              <a:rPr lang="cs-CZ" b="1" dirty="0"/>
              <a:t> </a:t>
            </a:r>
            <a:r>
              <a:rPr lang="cs-CZ" dirty="0"/>
              <a:t>(autorská tvorba prózy a poezie v angličtině – ukázky textů jsou na webu PK)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ABFF59-F773-4E40-9CC2-C0754B71F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263273"/>
            <a:ext cx="1473529" cy="18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8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ráva, exteriér, strom, dům&#10;&#10;Popis byl vytvořen automaticky">
            <a:extLst>
              <a:ext uri="{FF2B5EF4-FFF2-40B4-BE49-F238E27FC236}">
                <a16:creationId xmlns:a16="http://schemas.microsoft.com/office/drawing/2014/main" id="{FEB1085D-05BD-4968-9388-F838C2E8B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198"/>
          <a:stretch/>
        </p:blipFill>
        <p:spPr>
          <a:xfrm>
            <a:off x="1366347" y="433410"/>
            <a:ext cx="9459306" cy="5854700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439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6335B-270A-4968-AE5F-F7D81A25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4" y="365126"/>
            <a:ext cx="9684026" cy="1251640"/>
          </a:xfrm>
        </p:spPr>
        <p:txBody>
          <a:bodyPr/>
          <a:lstStyle/>
          <a:p>
            <a:r>
              <a:rPr lang="cs-CZ" dirty="0"/>
              <a:t>Ukázka výuky</a:t>
            </a:r>
          </a:p>
        </p:txBody>
      </p:sp>
      <p:pic>
        <p:nvPicPr>
          <p:cNvPr id="6" name="Online médium 5" title="Video from a lesson   discussion game">
            <a:hlinkClick r:id="" action="ppaction://media"/>
            <a:extLst>
              <a:ext uri="{FF2B5EF4-FFF2-40B4-BE49-F238E27FC236}">
                <a16:creationId xmlns:a16="http://schemas.microsoft.com/office/drawing/2014/main" id="{338FE2E0-24C5-4557-903D-2E4D541EE61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44612" y="2602553"/>
            <a:ext cx="3685581" cy="276418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C45E173-FC05-4085-B554-7FD7B06CC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376883"/>
            <a:ext cx="1473529" cy="1804066"/>
          </a:xfrm>
          <a:prstGeom prst="rect">
            <a:avLst/>
          </a:prstGeom>
        </p:spPr>
      </p:pic>
      <p:pic>
        <p:nvPicPr>
          <p:cNvPr id="5" name="Online médium 4" title="HOW WE SEE THE WORLD   IV C">
            <a:hlinkClick r:id="" action="ppaction://media"/>
            <a:extLst>
              <a:ext uri="{FF2B5EF4-FFF2-40B4-BE49-F238E27FC236}">
                <a16:creationId xmlns:a16="http://schemas.microsoft.com/office/drawing/2014/main" id="{18C4E49B-5AF3-4DF2-9CC4-F1DFD10D521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461807" y="2631244"/>
            <a:ext cx="4841580" cy="27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7FA9E4F5BB614D9381C453E88623CD" ma:contentTypeVersion="13" ma:contentTypeDescription="Create a new document." ma:contentTypeScope="" ma:versionID="16a0063d873c2f3483c38e623f09670b">
  <xsd:schema xmlns:xsd="http://www.w3.org/2001/XMLSchema" xmlns:xs="http://www.w3.org/2001/XMLSchema" xmlns:p="http://schemas.microsoft.com/office/2006/metadata/properties" xmlns:ns2="1eac2207-6d11-46d4-bd3f-0fec646c401e" xmlns:ns3="ab862b7a-510a-4133-b950-4de35cc1940f" targetNamespace="http://schemas.microsoft.com/office/2006/metadata/properties" ma:root="true" ma:fieldsID="d03a392bc52eadd11cf26f3db3d22cb1" ns2:_="" ns3:_="">
    <xsd:import namespace="1eac2207-6d11-46d4-bd3f-0fec646c401e"/>
    <xsd:import namespace="ab862b7a-510a-4133-b950-4de35cc194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c2207-6d11-46d4-bd3f-0fec646c4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862b7a-510a-4133-b950-4de35cc19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9DA254-EAA3-40F0-88CE-823A686F79AF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ab862b7a-510a-4133-b950-4de35cc1940f"/>
    <ds:schemaRef ds:uri="1eac2207-6d11-46d4-bd3f-0fec646c401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DDCEB2-3872-4EC8-9C87-93642B6E5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ac2207-6d11-46d4-bd3f-0fec646c401e"/>
    <ds:schemaRef ds:uri="ab862b7a-510a-4133-b950-4de35cc194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AC6929-B1DF-4437-9FC6-7C9B6FFA3B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467</Words>
  <Application>Microsoft Office PowerPoint</Application>
  <PresentationFormat>Širokoúhlá obrazovka</PresentationFormat>
  <Paragraphs>36</Paragraphs>
  <Slides>12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Segoe UI Historic</vt:lpstr>
      <vt:lpstr>Motiv Office</vt:lpstr>
      <vt:lpstr>Anglický jazyk</vt:lpstr>
      <vt:lpstr>Základní informace o výuce</vt:lpstr>
      <vt:lpstr>Prezentace aplikace PowerPoint</vt:lpstr>
      <vt:lpstr>Povinně volitelné předměty (semináře)</vt:lpstr>
      <vt:lpstr>Studentský zájezd Velká Británie</vt:lpstr>
      <vt:lpstr>Prezentace aplikace PowerPoint</vt:lpstr>
      <vt:lpstr>Soutěže v anglickém jazyce</vt:lpstr>
      <vt:lpstr>Prezentace aplikace PowerPoint</vt:lpstr>
      <vt:lpstr>Ukázka výuky</vt:lpstr>
      <vt:lpstr>Absolventi Hejčína často odchází studovat na prestižní zahraniční univerzity…</vt:lpstr>
      <vt:lpstr>Projekt Duke of Edinburgh</vt:lpstr>
      <vt:lpstr>Těšíme se na Hejčíně!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Masný</dc:creator>
  <cp:lastModifiedBy>Michael Horna</cp:lastModifiedBy>
  <cp:revision>7</cp:revision>
  <dcterms:created xsi:type="dcterms:W3CDTF">2020-01-30T17:45:33Z</dcterms:created>
  <dcterms:modified xsi:type="dcterms:W3CDTF">2022-02-09T16:34:54Z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0x0101008F7FA9E4F5BB614D9381C453E88623CD</vt:lpwstr>
  </property>
</Properties>
</file>