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kv" ContentType="video/unknown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sldIdLst>
    <p:sldId id="256" r:id="rId5"/>
    <p:sldId id="269" r:id="rId6"/>
    <p:sldId id="297" r:id="rId7"/>
    <p:sldId id="290" r:id="rId8"/>
    <p:sldId id="291" r:id="rId9"/>
    <p:sldId id="309" r:id="rId10"/>
    <p:sldId id="292" r:id="rId11"/>
    <p:sldId id="310" r:id="rId12"/>
    <p:sldId id="311" r:id="rId13"/>
    <p:sldId id="293" r:id="rId14"/>
    <p:sldId id="315" r:id="rId15"/>
    <p:sldId id="294" r:id="rId16"/>
    <p:sldId id="313" r:id="rId17"/>
    <p:sldId id="264" r:id="rId18"/>
    <p:sldId id="259" r:id="rId19"/>
    <p:sldId id="262" r:id="rId20"/>
    <p:sldId id="263" r:id="rId21"/>
    <p:sldId id="266" r:id="rId22"/>
    <p:sldId id="316" r:id="rId23"/>
    <p:sldId id="295" r:id="rId24"/>
    <p:sldId id="298" r:id="rId25"/>
    <p:sldId id="268" r:id="rId26"/>
    <p:sldId id="296" r:id="rId2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08CFB5-E33D-47E0-AD41-433B2920E6A1}" v="8" dt="2022-02-09T16:31:01.8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14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Horna" userId="90be2c02-308f-42aa-96fb-cde6fa4cf9e5" providerId="ADAL" clId="{E008CFB5-E33D-47E0-AD41-433B2920E6A1}"/>
    <pc:docChg chg="custSel modSld">
      <pc:chgData name="Michael Horna" userId="90be2c02-308f-42aa-96fb-cde6fa4cf9e5" providerId="ADAL" clId="{E008CFB5-E33D-47E0-AD41-433B2920E6A1}" dt="2022-02-09T16:31:36.407" v="36" actId="14100"/>
      <pc:docMkLst>
        <pc:docMk/>
      </pc:docMkLst>
      <pc:sldChg chg="addSp delSp modSp mod delAnim modAnim">
        <pc:chgData name="Michael Horna" userId="90be2c02-308f-42aa-96fb-cde6fa4cf9e5" providerId="ADAL" clId="{E008CFB5-E33D-47E0-AD41-433B2920E6A1}" dt="2022-02-09T16:15:11.798" v="6" actId="14100"/>
        <pc:sldMkLst>
          <pc:docMk/>
          <pc:sldMk cId="993015823" sldId="292"/>
        </pc:sldMkLst>
        <pc:spChg chg="add del mod">
          <ac:chgData name="Michael Horna" userId="90be2c02-308f-42aa-96fb-cde6fa4cf9e5" providerId="ADAL" clId="{E008CFB5-E33D-47E0-AD41-433B2920E6A1}" dt="2022-02-09T16:13:04.860" v="1"/>
          <ac:spMkLst>
            <pc:docMk/>
            <pc:sldMk cId="993015823" sldId="292"/>
            <ac:spMk id="7" creationId="{E8818672-31B7-4988-B1BD-4A4FFD4546E0}"/>
          </ac:spMkLst>
        </pc:spChg>
        <pc:spChg chg="add del mod">
          <ac:chgData name="Michael Horna" userId="90be2c02-308f-42aa-96fb-cde6fa4cf9e5" providerId="ADAL" clId="{E008CFB5-E33D-47E0-AD41-433B2920E6A1}" dt="2022-02-09T16:15:03.054" v="4"/>
          <ac:spMkLst>
            <pc:docMk/>
            <pc:sldMk cId="993015823" sldId="292"/>
            <ac:spMk id="11" creationId="{64A80C4F-8A0F-4035-AB2A-F6749577E464}"/>
          </ac:spMkLst>
        </pc:spChg>
        <pc:picChg chg="del">
          <ac:chgData name="Michael Horna" userId="90be2c02-308f-42aa-96fb-cde6fa4cf9e5" providerId="ADAL" clId="{E008CFB5-E33D-47E0-AD41-433B2920E6A1}" dt="2022-02-09T16:12:24.258" v="0" actId="21"/>
          <ac:picMkLst>
            <pc:docMk/>
            <pc:sldMk cId="993015823" sldId="292"/>
            <ac:picMk id="3" creationId="{017E13ED-4A8C-4357-A405-EF4564A38972}"/>
          </ac:picMkLst>
        </pc:picChg>
        <pc:picChg chg="add mod">
          <ac:chgData name="Michael Horna" userId="90be2c02-308f-42aa-96fb-cde6fa4cf9e5" providerId="ADAL" clId="{E008CFB5-E33D-47E0-AD41-433B2920E6A1}" dt="2022-02-09T16:13:11.357" v="2" actId="14100"/>
          <ac:picMkLst>
            <pc:docMk/>
            <pc:sldMk cId="993015823" sldId="292"/>
            <ac:picMk id="8" creationId="{6A06F52B-B9BB-4187-87D7-1DDB6CA0DB97}"/>
          </ac:picMkLst>
        </pc:picChg>
        <pc:picChg chg="del">
          <ac:chgData name="Michael Horna" userId="90be2c02-308f-42aa-96fb-cde6fa4cf9e5" providerId="ADAL" clId="{E008CFB5-E33D-47E0-AD41-433B2920E6A1}" dt="2022-02-09T16:14:39.385" v="3" actId="478"/>
          <ac:picMkLst>
            <pc:docMk/>
            <pc:sldMk cId="993015823" sldId="292"/>
            <ac:picMk id="10" creationId="{58EF4598-28C2-4E6C-B3D1-E59E55F6990E}"/>
          </ac:picMkLst>
        </pc:picChg>
        <pc:picChg chg="add mod">
          <ac:chgData name="Michael Horna" userId="90be2c02-308f-42aa-96fb-cde6fa4cf9e5" providerId="ADAL" clId="{E008CFB5-E33D-47E0-AD41-433B2920E6A1}" dt="2022-02-09T16:15:11.798" v="6" actId="14100"/>
          <ac:picMkLst>
            <pc:docMk/>
            <pc:sldMk cId="993015823" sldId="292"/>
            <ac:picMk id="12" creationId="{FC1E2717-00E7-4905-9D3A-E7647D77BCDD}"/>
          </ac:picMkLst>
        </pc:picChg>
      </pc:sldChg>
      <pc:sldChg chg="addSp delSp modSp mod delAnim modAnim">
        <pc:chgData name="Michael Horna" userId="90be2c02-308f-42aa-96fb-cde6fa4cf9e5" providerId="ADAL" clId="{E008CFB5-E33D-47E0-AD41-433B2920E6A1}" dt="2022-02-09T16:19:56.217" v="12" actId="14100"/>
        <pc:sldMkLst>
          <pc:docMk/>
          <pc:sldMk cId="3698019310" sldId="310"/>
        </pc:sldMkLst>
        <pc:spChg chg="add del mod">
          <ac:chgData name="Michael Horna" userId="90be2c02-308f-42aa-96fb-cde6fa4cf9e5" providerId="ADAL" clId="{E008CFB5-E33D-47E0-AD41-433B2920E6A1}" dt="2022-02-09T16:19:15.155" v="8"/>
          <ac:spMkLst>
            <pc:docMk/>
            <pc:sldMk cId="3698019310" sldId="310"/>
            <ac:spMk id="8" creationId="{EC53734D-8205-4C1F-A602-3BED7643E1FA}"/>
          </ac:spMkLst>
        </pc:spChg>
        <pc:spChg chg="add del mod">
          <ac:chgData name="Michael Horna" userId="90be2c02-308f-42aa-96fb-cde6fa4cf9e5" providerId="ADAL" clId="{E008CFB5-E33D-47E0-AD41-433B2920E6A1}" dt="2022-02-09T16:19:52.559" v="11"/>
          <ac:spMkLst>
            <pc:docMk/>
            <pc:sldMk cId="3698019310" sldId="310"/>
            <ac:spMk id="11" creationId="{E1552CD0-F129-4EED-A779-6C76C2A62DB7}"/>
          </ac:spMkLst>
        </pc:spChg>
        <pc:picChg chg="del">
          <ac:chgData name="Michael Horna" userId="90be2c02-308f-42aa-96fb-cde6fa4cf9e5" providerId="ADAL" clId="{E008CFB5-E33D-47E0-AD41-433B2920E6A1}" dt="2022-02-09T16:19:01.061" v="7" actId="478"/>
          <ac:picMkLst>
            <pc:docMk/>
            <pc:sldMk cId="3698019310" sldId="310"/>
            <ac:picMk id="3" creationId="{A7E41C9A-50D7-4FE0-9636-D0B2579D4983}"/>
          </ac:picMkLst>
        </pc:picChg>
        <pc:picChg chg="del">
          <ac:chgData name="Michael Horna" userId="90be2c02-308f-42aa-96fb-cde6fa4cf9e5" providerId="ADAL" clId="{E008CFB5-E33D-47E0-AD41-433B2920E6A1}" dt="2022-02-09T16:19:25.069" v="10" actId="478"/>
          <ac:picMkLst>
            <pc:docMk/>
            <pc:sldMk cId="3698019310" sldId="310"/>
            <ac:picMk id="6" creationId="{DB66E6CD-C7FD-460E-90B5-B3060383591D}"/>
          </ac:picMkLst>
        </pc:picChg>
        <pc:picChg chg="add mod">
          <ac:chgData name="Michael Horna" userId="90be2c02-308f-42aa-96fb-cde6fa4cf9e5" providerId="ADAL" clId="{E008CFB5-E33D-47E0-AD41-433B2920E6A1}" dt="2022-02-09T16:19:18.679" v="9" actId="14100"/>
          <ac:picMkLst>
            <pc:docMk/>
            <pc:sldMk cId="3698019310" sldId="310"/>
            <ac:picMk id="9" creationId="{CDFB8ACC-BC24-4C31-8C08-0C35FB1CC378}"/>
          </ac:picMkLst>
        </pc:picChg>
        <pc:picChg chg="add mod">
          <ac:chgData name="Michael Horna" userId="90be2c02-308f-42aa-96fb-cde6fa4cf9e5" providerId="ADAL" clId="{E008CFB5-E33D-47E0-AD41-433B2920E6A1}" dt="2022-02-09T16:19:56.217" v="12" actId="14100"/>
          <ac:picMkLst>
            <pc:docMk/>
            <pc:sldMk cId="3698019310" sldId="310"/>
            <ac:picMk id="12" creationId="{F62D2ACE-10CC-4EE0-B37B-44FDDE1E5915}"/>
          </ac:picMkLst>
        </pc:picChg>
      </pc:sldChg>
      <pc:sldChg chg="addSp delSp modSp mod delAnim modAnim">
        <pc:chgData name="Michael Horna" userId="90be2c02-308f-42aa-96fb-cde6fa4cf9e5" providerId="ADAL" clId="{E008CFB5-E33D-47E0-AD41-433B2920E6A1}" dt="2022-02-09T16:26:38.675" v="22" actId="14100"/>
        <pc:sldMkLst>
          <pc:docMk/>
          <pc:sldMk cId="1777990203" sldId="311"/>
        </pc:sldMkLst>
        <pc:spChg chg="add del mod">
          <ac:chgData name="Michael Horna" userId="90be2c02-308f-42aa-96fb-cde6fa4cf9e5" providerId="ADAL" clId="{E008CFB5-E33D-47E0-AD41-433B2920E6A1}" dt="2022-02-09T16:24:04.286" v="14"/>
          <ac:spMkLst>
            <pc:docMk/>
            <pc:sldMk cId="1777990203" sldId="311"/>
            <ac:spMk id="8" creationId="{CA476D10-8894-410C-8D0B-305CD7659E9E}"/>
          </ac:spMkLst>
        </pc:spChg>
        <pc:spChg chg="add del mod">
          <ac:chgData name="Michael Horna" userId="90be2c02-308f-42aa-96fb-cde6fa4cf9e5" providerId="ADAL" clId="{E008CFB5-E33D-47E0-AD41-433B2920E6A1}" dt="2022-02-09T16:26:00.385" v="16"/>
          <ac:spMkLst>
            <pc:docMk/>
            <pc:sldMk cId="1777990203" sldId="311"/>
            <ac:spMk id="11" creationId="{F04C9A28-9AF4-463C-B3C7-06C967F6DECC}"/>
          </ac:spMkLst>
        </pc:spChg>
        <pc:picChg chg="del">
          <ac:chgData name="Michael Horna" userId="90be2c02-308f-42aa-96fb-cde6fa4cf9e5" providerId="ADAL" clId="{E008CFB5-E33D-47E0-AD41-433B2920E6A1}" dt="2022-02-09T16:23:22.897" v="13" actId="478"/>
          <ac:picMkLst>
            <pc:docMk/>
            <pc:sldMk cId="1777990203" sldId="311"/>
            <ac:picMk id="3" creationId="{0F4192C1-8058-449B-9839-F6DBCC776E12}"/>
          </ac:picMkLst>
        </pc:picChg>
        <pc:picChg chg="del">
          <ac:chgData name="Michael Horna" userId="90be2c02-308f-42aa-96fb-cde6fa4cf9e5" providerId="ADAL" clId="{E008CFB5-E33D-47E0-AD41-433B2920E6A1}" dt="2022-02-09T16:24:40.983" v="15" actId="478"/>
          <ac:picMkLst>
            <pc:docMk/>
            <pc:sldMk cId="1777990203" sldId="311"/>
            <ac:picMk id="7" creationId="{3C3143E8-2A4A-4B96-B330-3D811FBA4B8A}"/>
          </ac:picMkLst>
        </pc:picChg>
        <pc:picChg chg="add mod">
          <ac:chgData name="Michael Horna" userId="90be2c02-308f-42aa-96fb-cde6fa4cf9e5" providerId="ADAL" clId="{E008CFB5-E33D-47E0-AD41-433B2920E6A1}" dt="2022-02-09T16:26:26.357" v="19" actId="14100"/>
          <ac:picMkLst>
            <pc:docMk/>
            <pc:sldMk cId="1777990203" sldId="311"/>
            <ac:picMk id="9" creationId="{DC72C325-1A40-438C-BB4E-7ABF036ACC77}"/>
          </ac:picMkLst>
        </pc:picChg>
        <pc:picChg chg="add mod">
          <ac:chgData name="Michael Horna" userId="90be2c02-308f-42aa-96fb-cde6fa4cf9e5" providerId="ADAL" clId="{E008CFB5-E33D-47E0-AD41-433B2920E6A1}" dt="2022-02-09T16:26:38.675" v="22" actId="14100"/>
          <ac:picMkLst>
            <pc:docMk/>
            <pc:sldMk cId="1777990203" sldId="311"/>
            <ac:picMk id="12" creationId="{8647A8C3-B129-4C51-A4E3-97E3B1BB2F30}"/>
          </ac:picMkLst>
        </pc:picChg>
      </pc:sldChg>
      <pc:sldChg chg="addSp delSp modSp mod delAnim modAnim">
        <pc:chgData name="Michael Horna" userId="90be2c02-308f-42aa-96fb-cde6fa4cf9e5" providerId="ADAL" clId="{E008CFB5-E33D-47E0-AD41-433B2920E6A1}" dt="2022-02-09T16:31:36.407" v="36" actId="14100"/>
        <pc:sldMkLst>
          <pc:docMk/>
          <pc:sldMk cId="1947039911" sldId="313"/>
        </pc:sldMkLst>
        <pc:spChg chg="add del mod">
          <ac:chgData name="Michael Horna" userId="90be2c02-308f-42aa-96fb-cde6fa4cf9e5" providerId="ADAL" clId="{E008CFB5-E33D-47E0-AD41-433B2920E6A1}" dt="2022-02-09T16:30:21" v="24"/>
          <ac:spMkLst>
            <pc:docMk/>
            <pc:sldMk cId="1947039911" sldId="313"/>
            <ac:spMk id="4" creationId="{DCFC050F-5146-4549-AD53-ED82042EAE63}"/>
          </ac:spMkLst>
        </pc:spChg>
        <pc:spChg chg="add del mod">
          <ac:chgData name="Michael Horna" userId="90be2c02-308f-42aa-96fb-cde6fa4cf9e5" providerId="ADAL" clId="{E008CFB5-E33D-47E0-AD41-433B2920E6A1}" dt="2022-02-09T16:31:01.820" v="28"/>
          <ac:spMkLst>
            <pc:docMk/>
            <pc:sldMk cId="1947039911" sldId="313"/>
            <ac:spMk id="9" creationId="{4C3FF95F-86B4-4D92-B4BA-510D48220CF3}"/>
          </ac:spMkLst>
        </pc:spChg>
        <pc:picChg chg="add mod">
          <ac:chgData name="Michael Horna" userId="90be2c02-308f-42aa-96fb-cde6fa4cf9e5" providerId="ADAL" clId="{E008CFB5-E33D-47E0-AD41-433B2920E6A1}" dt="2022-02-09T16:31:33.056" v="35" actId="14100"/>
          <ac:picMkLst>
            <pc:docMk/>
            <pc:sldMk cId="1947039911" sldId="313"/>
            <ac:picMk id="5" creationId="{E3B9648A-1982-4F85-864B-36DBBFFCFDCB}"/>
          </ac:picMkLst>
        </pc:picChg>
        <pc:picChg chg="del">
          <ac:chgData name="Michael Horna" userId="90be2c02-308f-42aa-96fb-cde6fa4cf9e5" providerId="ADAL" clId="{E008CFB5-E33D-47E0-AD41-433B2920E6A1}" dt="2022-02-09T16:30:03.139" v="23" actId="478"/>
          <ac:picMkLst>
            <pc:docMk/>
            <pc:sldMk cId="1947039911" sldId="313"/>
            <ac:picMk id="6" creationId="{5DD7F9DD-8AAE-4E00-8B59-25D614EFC529}"/>
          </ac:picMkLst>
        </pc:picChg>
        <pc:picChg chg="del">
          <ac:chgData name="Michael Horna" userId="90be2c02-308f-42aa-96fb-cde6fa4cf9e5" providerId="ADAL" clId="{E008CFB5-E33D-47E0-AD41-433B2920E6A1}" dt="2022-02-09T16:30:33.632" v="27" actId="478"/>
          <ac:picMkLst>
            <pc:docMk/>
            <pc:sldMk cId="1947039911" sldId="313"/>
            <ac:picMk id="8" creationId="{A2144AFA-D23C-4D43-9AF7-C94FE8ECE26F}"/>
          </ac:picMkLst>
        </pc:picChg>
        <pc:picChg chg="add mod">
          <ac:chgData name="Michael Horna" userId="90be2c02-308f-42aa-96fb-cde6fa4cf9e5" providerId="ADAL" clId="{E008CFB5-E33D-47E0-AD41-433B2920E6A1}" dt="2022-02-09T16:31:36.407" v="36" actId="14100"/>
          <ac:picMkLst>
            <pc:docMk/>
            <pc:sldMk cId="1947039911" sldId="313"/>
            <ac:picMk id="11" creationId="{2FD0F731-0BBF-40E4-85A1-008B0376BF04}"/>
          </ac:picMkLst>
        </pc:picChg>
      </pc:sldChg>
    </pc:docChg>
  </pc:docChgLst>
  <pc:docChgLst>
    <pc:chgData name="Michael Horna" userId="90be2c02-308f-42aa-96fb-cde6fa4cf9e5" providerId="ADAL" clId="{FE029CF1-7ABE-44C1-9B97-EF44810A77DF}"/>
    <pc:docChg chg="modSld">
      <pc:chgData name="Michael Horna" userId="90be2c02-308f-42aa-96fb-cde6fa4cf9e5" providerId="ADAL" clId="{FE029CF1-7ABE-44C1-9B97-EF44810A77DF}" dt="2022-02-08T11:40:27.850" v="0" actId="1076"/>
      <pc:docMkLst>
        <pc:docMk/>
      </pc:docMkLst>
      <pc:sldChg chg="modSp mod">
        <pc:chgData name="Michael Horna" userId="90be2c02-308f-42aa-96fb-cde6fa4cf9e5" providerId="ADAL" clId="{FE029CF1-7ABE-44C1-9B97-EF44810A77DF}" dt="2022-02-08T11:40:27.850" v="0" actId="1076"/>
        <pc:sldMkLst>
          <pc:docMk/>
          <pc:sldMk cId="3698019310" sldId="310"/>
        </pc:sldMkLst>
        <pc:picChg chg="mod">
          <ac:chgData name="Michael Horna" userId="90be2c02-308f-42aa-96fb-cde6fa4cf9e5" providerId="ADAL" clId="{FE029CF1-7ABE-44C1-9B97-EF44810A77DF}" dt="2022-02-08T11:40:27.850" v="0" actId="1076"/>
          <ac:picMkLst>
            <pc:docMk/>
            <pc:sldMk cId="3698019310" sldId="310"/>
            <ac:picMk id="6" creationId="{DB66E6CD-C7FD-460E-90B5-B3060383591D}"/>
          </ac:picMkLst>
        </pc:picChg>
      </pc:sldChg>
    </pc:docChg>
  </pc:docChgLst>
  <pc:docChgLst>
    <pc:chgData name="Mádrová Hana" userId="a34f47d6-5110-497e-8689-cab3d9c8ce36" providerId="ADAL" clId="{C392F2FC-5714-49E5-8EA7-FD64BB5B4867}"/>
    <pc:docChg chg="undo redo custSel addSld delSld modSld sldOrd">
      <pc:chgData name="Mádrová Hana" userId="a34f47d6-5110-497e-8689-cab3d9c8ce36" providerId="ADAL" clId="{C392F2FC-5714-49E5-8EA7-FD64BB5B4867}" dt="2022-01-17T12:10:01.178" v="12444" actId="20577"/>
      <pc:docMkLst>
        <pc:docMk/>
      </pc:docMkLst>
      <pc:sldChg chg="addSp delSp modSp mod setBg">
        <pc:chgData name="Mádrová Hana" userId="a34f47d6-5110-497e-8689-cab3d9c8ce36" providerId="ADAL" clId="{C392F2FC-5714-49E5-8EA7-FD64BB5B4867}" dt="2022-01-14T08:03:52.019" v="10555" actId="1076"/>
        <pc:sldMkLst>
          <pc:docMk/>
          <pc:sldMk cId="2555095274" sldId="256"/>
        </pc:sldMkLst>
        <pc:spChg chg="mod ord">
          <ac:chgData name="Mádrová Hana" userId="a34f47d6-5110-497e-8689-cab3d9c8ce36" providerId="ADAL" clId="{C392F2FC-5714-49E5-8EA7-FD64BB5B4867}" dt="2022-01-14T08:02:59.794" v="10547" actId="27636"/>
          <ac:spMkLst>
            <pc:docMk/>
            <pc:sldMk cId="2555095274" sldId="256"/>
            <ac:spMk id="2" creationId="{786B892E-AC1E-41FF-8ECA-2F05EBD814AF}"/>
          </ac:spMkLst>
        </pc:spChg>
        <pc:spChg chg="add del mod ord">
          <ac:chgData name="Mádrová Hana" userId="a34f47d6-5110-497e-8689-cab3d9c8ce36" providerId="ADAL" clId="{C392F2FC-5714-49E5-8EA7-FD64BB5B4867}" dt="2022-01-13T14:40:55.278" v="10261" actId="478"/>
          <ac:spMkLst>
            <pc:docMk/>
            <pc:sldMk cId="2555095274" sldId="256"/>
            <ac:spMk id="3" creationId="{44C38E8E-591C-44D9-BE53-7910C02ACB00}"/>
          </ac:spMkLst>
        </pc:spChg>
        <pc:spChg chg="add del">
          <ac:chgData name="Mádrová Hana" userId="a34f47d6-5110-497e-8689-cab3d9c8ce36" providerId="ADAL" clId="{C392F2FC-5714-49E5-8EA7-FD64BB5B4867}" dt="2022-01-13T14:41:23.067" v="10267" actId="26606"/>
          <ac:spMkLst>
            <pc:docMk/>
            <pc:sldMk cId="2555095274" sldId="256"/>
            <ac:spMk id="11" creationId="{AC477752-ACCA-41C1-9B1D-D0CED1F9CBDD}"/>
          </ac:spMkLst>
        </pc:spChg>
        <pc:spChg chg="add del">
          <ac:chgData name="Mádrová Hana" userId="a34f47d6-5110-497e-8689-cab3d9c8ce36" providerId="ADAL" clId="{C392F2FC-5714-49E5-8EA7-FD64BB5B4867}" dt="2022-01-13T14:41:48.528" v="10268" actId="26606"/>
          <ac:spMkLst>
            <pc:docMk/>
            <pc:sldMk cId="2555095274" sldId="256"/>
            <ac:spMk id="16" creationId="{FFCDD23B-75C8-427B-BD08-53C8156CD7CD}"/>
          </ac:spMkLst>
        </pc:spChg>
        <pc:spChg chg="add del">
          <ac:chgData name="Mádrová Hana" userId="a34f47d6-5110-497e-8689-cab3d9c8ce36" providerId="ADAL" clId="{C392F2FC-5714-49E5-8EA7-FD64BB5B4867}" dt="2022-01-13T14:41:48.528" v="10268" actId="26606"/>
          <ac:spMkLst>
            <pc:docMk/>
            <pc:sldMk cId="2555095274" sldId="256"/>
            <ac:spMk id="18" creationId="{AFFC87AC-C919-4FE5-BAC3-39509E001152}"/>
          </ac:spMkLst>
        </pc:spChg>
        <pc:spChg chg="add del">
          <ac:chgData name="Mádrová Hana" userId="a34f47d6-5110-497e-8689-cab3d9c8ce36" providerId="ADAL" clId="{C392F2FC-5714-49E5-8EA7-FD64BB5B4867}" dt="2022-01-13T14:41:48.528" v="10268" actId="26606"/>
          <ac:spMkLst>
            <pc:docMk/>
            <pc:sldMk cId="2555095274" sldId="256"/>
            <ac:spMk id="20" creationId="{AB5E08C4-8CDD-4623-A5B8-E998C6DEE3B7}"/>
          </ac:spMkLst>
        </pc:spChg>
        <pc:spChg chg="add del">
          <ac:chgData name="Mádrová Hana" userId="a34f47d6-5110-497e-8689-cab3d9c8ce36" providerId="ADAL" clId="{C392F2FC-5714-49E5-8EA7-FD64BB5B4867}" dt="2022-01-13T14:41:48.528" v="10268" actId="26606"/>
          <ac:spMkLst>
            <pc:docMk/>
            <pc:sldMk cId="2555095274" sldId="256"/>
            <ac:spMk id="22" creationId="{15F33878-D502-4FFA-8ACE-F2AECDB2A23F}"/>
          </ac:spMkLst>
        </pc:spChg>
        <pc:spChg chg="add">
          <ac:chgData name="Mádrová Hana" userId="a34f47d6-5110-497e-8689-cab3d9c8ce36" providerId="ADAL" clId="{C392F2FC-5714-49E5-8EA7-FD64BB5B4867}" dt="2022-01-13T14:41:48.528" v="10268" actId="26606"/>
          <ac:spMkLst>
            <pc:docMk/>
            <pc:sldMk cId="2555095274" sldId="256"/>
            <ac:spMk id="27" creationId="{53F29798-D584-4792-9B62-3F5F5C36D619}"/>
          </ac:spMkLst>
        </pc:spChg>
        <pc:picChg chg="add del mod">
          <ac:chgData name="Mádrová Hana" userId="a34f47d6-5110-497e-8689-cab3d9c8ce36" providerId="ADAL" clId="{C392F2FC-5714-49E5-8EA7-FD64BB5B4867}" dt="2022-01-12T10:42:28.732" v="1571" actId="478"/>
          <ac:picMkLst>
            <pc:docMk/>
            <pc:sldMk cId="2555095274" sldId="256"/>
            <ac:picMk id="5" creationId="{37FB8B81-8DFD-4BEC-A659-BDA6C8D4D642}"/>
          </ac:picMkLst>
        </pc:picChg>
        <pc:picChg chg="add mod">
          <ac:chgData name="Mádrová Hana" userId="a34f47d6-5110-497e-8689-cab3d9c8ce36" providerId="ADAL" clId="{C392F2FC-5714-49E5-8EA7-FD64BB5B4867}" dt="2022-01-14T08:03:52.019" v="10555" actId="1076"/>
          <ac:picMkLst>
            <pc:docMk/>
            <pc:sldMk cId="2555095274" sldId="256"/>
            <ac:picMk id="5" creationId="{B74CBFF5-B9B3-4165-AF2D-E4866C0B2E88}"/>
          </ac:picMkLst>
        </pc:picChg>
        <pc:picChg chg="mod ord">
          <ac:chgData name="Mádrová Hana" userId="a34f47d6-5110-497e-8689-cab3d9c8ce36" providerId="ADAL" clId="{C392F2FC-5714-49E5-8EA7-FD64BB5B4867}" dt="2022-01-14T08:03:15.803" v="10553" actId="1076"/>
          <ac:picMkLst>
            <pc:docMk/>
            <pc:sldMk cId="2555095274" sldId="256"/>
            <ac:picMk id="6" creationId="{41C8FBB1-FB47-4E8E-AA86-A77BBE0087E6}"/>
          </ac:picMkLst>
        </pc:picChg>
        <pc:picChg chg="add del mod">
          <ac:chgData name="Mádrová Hana" userId="a34f47d6-5110-497e-8689-cab3d9c8ce36" providerId="ADAL" clId="{C392F2FC-5714-49E5-8EA7-FD64BB5B4867}" dt="2022-01-12T10:42:40.216" v="1574" actId="478"/>
          <ac:picMkLst>
            <pc:docMk/>
            <pc:sldMk cId="2555095274" sldId="256"/>
            <ac:picMk id="7" creationId="{59DD94AD-8453-4038-BB41-CD3F1ED38A53}"/>
          </ac:picMkLst>
        </pc:picChg>
      </pc:sldChg>
      <pc:sldChg chg="modSp new del mod">
        <pc:chgData name="Mádrová Hana" userId="a34f47d6-5110-497e-8689-cab3d9c8ce36" providerId="ADAL" clId="{C392F2FC-5714-49E5-8EA7-FD64BB5B4867}" dt="2022-01-12T11:03:59.643" v="2351" actId="47"/>
        <pc:sldMkLst>
          <pc:docMk/>
          <pc:sldMk cId="514272740" sldId="257"/>
        </pc:sldMkLst>
        <pc:spChg chg="mod">
          <ac:chgData name="Mádrová Hana" userId="a34f47d6-5110-497e-8689-cab3d9c8ce36" providerId="ADAL" clId="{C392F2FC-5714-49E5-8EA7-FD64BB5B4867}" dt="2022-01-05T16:27:19.582" v="317" actId="20577"/>
          <ac:spMkLst>
            <pc:docMk/>
            <pc:sldMk cId="514272740" sldId="257"/>
            <ac:spMk id="3" creationId="{3967D54E-4627-416C-BEC2-88B3A44ECBFE}"/>
          </ac:spMkLst>
        </pc:spChg>
      </pc:sldChg>
      <pc:sldChg chg="modSp new del mod">
        <pc:chgData name="Mádrová Hana" userId="a34f47d6-5110-497e-8689-cab3d9c8ce36" providerId="ADAL" clId="{C392F2FC-5714-49E5-8EA7-FD64BB5B4867}" dt="2022-01-12T11:55:10.751" v="3735" actId="47"/>
        <pc:sldMkLst>
          <pc:docMk/>
          <pc:sldMk cId="891437160" sldId="258"/>
        </pc:sldMkLst>
        <pc:spChg chg="mod">
          <ac:chgData name="Mádrová Hana" userId="a34f47d6-5110-497e-8689-cab3d9c8ce36" providerId="ADAL" clId="{C392F2FC-5714-49E5-8EA7-FD64BB5B4867}" dt="2022-01-05T16:25:50.364" v="261" actId="27636"/>
          <ac:spMkLst>
            <pc:docMk/>
            <pc:sldMk cId="891437160" sldId="258"/>
            <ac:spMk id="3" creationId="{E2AB1E29-E981-4AA4-8116-164BAEDD8841}"/>
          </ac:spMkLst>
        </pc:spChg>
      </pc:sldChg>
      <pc:sldChg chg="addSp delSp modSp new mod setBg modClrScheme chgLayout">
        <pc:chgData name="Mádrová Hana" userId="a34f47d6-5110-497e-8689-cab3d9c8ce36" providerId="ADAL" clId="{C392F2FC-5714-49E5-8EA7-FD64BB5B4867}" dt="2022-01-17T12:10:01.178" v="12444" actId="20577"/>
        <pc:sldMkLst>
          <pc:docMk/>
          <pc:sldMk cId="3132302421" sldId="259"/>
        </pc:sldMkLst>
        <pc:spChg chg="mod ord">
          <ac:chgData name="Mádrová Hana" userId="a34f47d6-5110-497e-8689-cab3d9c8ce36" providerId="ADAL" clId="{C392F2FC-5714-49E5-8EA7-FD64BB5B4867}" dt="2022-01-13T14:36:58.015" v="10241" actId="26606"/>
          <ac:spMkLst>
            <pc:docMk/>
            <pc:sldMk cId="3132302421" sldId="259"/>
            <ac:spMk id="2" creationId="{A596334F-7874-48EC-A470-EA8E150958F7}"/>
          </ac:spMkLst>
        </pc:spChg>
        <pc:spChg chg="mod ord">
          <ac:chgData name="Mádrová Hana" userId="a34f47d6-5110-497e-8689-cab3d9c8ce36" providerId="ADAL" clId="{C392F2FC-5714-49E5-8EA7-FD64BB5B4867}" dt="2022-01-17T12:10:01.178" v="12444" actId="20577"/>
          <ac:spMkLst>
            <pc:docMk/>
            <pc:sldMk cId="3132302421" sldId="259"/>
            <ac:spMk id="3" creationId="{87E80F88-69C5-4118-9245-A3180D687487}"/>
          </ac:spMkLst>
        </pc:spChg>
        <pc:spChg chg="add del mod">
          <ac:chgData name="Mádrová Hana" userId="a34f47d6-5110-497e-8689-cab3d9c8ce36" providerId="ADAL" clId="{C392F2FC-5714-49E5-8EA7-FD64BB5B4867}" dt="2022-01-17T10:56:17.556" v="12268"/>
          <ac:spMkLst>
            <pc:docMk/>
            <pc:sldMk cId="3132302421" sldId="259"/>
            <ac:spMk id="5" creationId="{BE29AF21-74A4-4555-831D-A66318346411}"/>
          </ac:spMkLst>
        </pc:spChg>
        <pc:spChg chg="add del mod ord">
          <ac:chgData name="Mádrová Hana" userId="a34f47d6-5110-497e-8689-cab3d9c8ce36" providerId="ADAL" clId="{C392F2FC-5714-49E5-8EA7-FD64BB5B4867}" dt="2022-01-13T14:36:10.344" v="10208"/>
          <ac:spMkLst>
            <pc:docMk/>
            <pc:sldMk cId="3132302421" sldId="259"/>
            <ac:spMk id="6" creationId="{74DD6254-DE99-4A9D-9AEE-2417D769376C}"/>
          </ac:spMkLst>
        </pc:spChg>
        <pc:spChg chg="add del">
          <ac:chgData name="Mádrová Hana" userId="a34f47d6-5110-497e-8689-cab3d9c8ce36" providerId="ADAL" clId="{C392F2FC-5714-49E5-8EA7-FD64BB5B4867}" dt="2022-01-13T14:36:27.134" v="10211" actId="26606"/>
          <ac:spMkLst>
            <pc:docMk/>
            <pc:sldMk cId="3132302421" sldId="259"/>
            <ac:spMk id="12" creationId="{352BEC0E-22F8-46D0-9632-375DB541B06C}"/>
          </ac:spMkLst>
        </pc:spChg>
        <pc:spChg chg="add del">
          <ac:chgData name="Mádrová Hana" userId="a34f47d6-5110-497e-8689-cab3d9c8ce36" providerId="ADAL" clId="{C392F2FC-5714-49E5-8EA7-FD64BB5B4867}" dt="2022-01-13T14:36:27.134" v="10211" actId="26606"/>
          <ac:spMkLst>
            <pc:docMk/>
            <pc:sldMk cId="3132302421" sldId="259"/>
            <ac:spMk id="14" creationId="{3FCFB1DE-0B7E-48CC-BA90-B2AB0889F9D6}"/>
          </ac:spMkLst>
        </pc:spChg>
        <pc:spChg chg="add del">
          <ac:chgData name="Mádrová Hana" userId="a34f47d6-5110-497e-8689-cab3d9c8ce36" providerId="ADAL" clId="{C392F2FC-5714-49E5-8EA7-FD64BB5B4867}" dt="2022-01-13T14:36:58.015" v="10241" actId="26606"/>
          <ac:spMkLst>
            <pc:docMk/>
            <pc:sldMk cId="3132302421" sldId="259"/>
            <ac:spMk id="19" creationId="{84DF55BE-B4AB-4BA1-BDE1-E9F7FB3F110A}"/>
          </ac:spMkLst>
        </pc:spChg>
        <pc:spChg chg="add">
          <ac:chgData name="Mádrová Hana" userId="a34f47d6-5110-497e-8689-cab3d9c8ce36" providerId="ADAL" clId="{C392F2FC-5714-49E5-8EA7-FD64BB5B4867}" dt="2022-01-13T14:36:58.015" v="10241" actId="26606"/>
          <ac:spMkLst>
            <pc:docMk/>
            <pc:sldMk cId="3132302421" sldId="259"/>
            <ac:spMk id="24" creationId="{352BEC0E-22F8-46D0-9632-375DB541B06C}"/>
          </ac:spMkLst>
        </pc:spChg>
        <pc:spChg chg="add">
          <ac:chgData name="Mádrová Hana" userId="a34f47d6-5110-497e-8689-cab3d9c8ce36" providerId="ADAL" clId="{C392F2FC-5714-49E5-8EA7-FD64BB5B4867}" dt="2022-01-13T14:36:58.015" v="10241" actId="26606"/>
          <ac:spMkLst>
            <pc:docMk/>
            <pc:sldMk cId="3132302421" sldId="259"/>
            <ac:spMk id="26" creationId="{3FCFB1DE-0B7E-48CC-BA90-B2AB0889F9D6}"/>
          </ac:spMkLst>
        </pc:spChg>
        <pc:picChg chg="add mod ord">
          <ac:chgData name="Mádrová Hana" userId="a34f47d6-5110-497e-8689-cab3d9c8ce36" providerId="ADAL" clId="{C392F2FC-5714-49E5-8EA7-FD64BB5B4867}" dt="2022-01-13T14:37:20.033" v="10249" actId="1076"/>
          <ac:picMkLst>
            <pc:docMk/>
            <pc:sldMk cId="3132302421" sldId="259"/>
            <ac:picMk id="4" creationId="{9E6D3901-9CFC-4CF4-8A0C-83D7DE69F3A6}"/>
          </ac:picMkLst>
        </pc:picChg>
        <pc:picChg chg="add del mod">
          <ac:chgData name="Mádrová Hana" userId="a34f47d6-5110-497e-8689-cab3d9c8ce36" providerId="ADAL" clId="{C392F2FC-5714-49E5-8EA7-FD64BB5B4867}" dt="2022-01-13T14:35:52.315" v="10200" actId="478"/>
          <ac:picMkLst>
            <pc:docMk/>
            <pc:sldMk cId="3132302421" sldId="259"/>
            <ac:picMk id="5" creationId="{51B71ABC-8268-4FED-8F78-A0D5E4902A17}"/>
          </ac:picMkLst>
        </pc:picChg>
        <pc:picChg chg="add del mod ord">
          <ac:chgData name="Mádrová Hana" userId="a34f47d6-5110-497e-8689-cab3d9c8ce36" providerId="ADAL" clId="{C392F2FC-5714-49E5-8EA7-FD64BB5B4867}" dt="2022-01-17T10:56:12.845" v="12267" actId="478"/>
          <ac:picMkLst>
            <pc:docMk/>
            <pc:sldMk cId="3132302421" sldId="259"/>
            <ac:picMk id="7" creationId="{8898367D-A261-4FDD-BF23-5DEC5009FB81}"/>
          </ac:picMkLst>
        </pc:picChg>
        <pc:picChg chg="add mod">
          <ac:chgData name="Mádrová Hana" userId="a34f47d6-5110-497e-8689-cab3d9c8ce36" providerId="ADAL" clId="{C392F2FC-5714-49E5-8EA7-FD64BB5B4867}" dt="2022-01-17T10:56:34.134" v="12272" actId="1076"/>
          <ac:picMkLst>
            <pc:docMk/>
            <pc:sldMk cId="3132302421" sldId="259"/>
            <ac:picMk id="8" creationId="{BAF90D14-B01E-4444-BDD2-FA815C9E2226}"/>
          </ac:picMkLst>
        </pc:picChg>
      </pc:sldChg>
      <pc:sldChg chg="addSp delSp modSp new del mod">
        <pc:chgData name="Mádrová Hana" userId="a34f47d6-5110-497e-8689-cab3d9c8ce36" providerId="ADAL" clId="{C392F2FC-5714-49E5-8EA7-FD64BB5B4867}" dt="2022-01-12T12:19:53.644" v="4260" actId="47"/>
        <pc:sldMkLst>
          <pc:docMk/>
          <pc:sldMk cId="4257412574" sldId="260"/>
        </pc:sldMkLst>
        <pc:spChg chg="add del mod">
          <ac:chgData name="Mádrová Hana" userId="a34f47d6-5110-497e-8689-cab3d9c8ce36" providerId="ADAL" clId="{C392F2FC-5714-49E5-8EA7-FD64BB5B4867}" dt="2022-01-05T16:26:29.397" v="266"/>
          <ac:spMkLst>
            <pc:docMk/>
            <pc:sldMk cId="4257412574" sldId="260"/>
            <ac:spMk id="3" creationId="{22E09550-7A5A-460F-AB36-DE60C0595DF1}"/>
          </ac:spMkLst>
        </pc:spChg>
        <pc:picChg chg="add del mod ord">
          <ac:chgData name="Mádrová Hana" userId="a34f47d6-5110-497e-8689-cab3d9c8ce36" providerId="ADAL" clId="{C392F2FC-5714-49E5-8EA7-FD64BB5B4867}" dt="2022-01-05T16:26:00.760" v="263" actId="22"/>
          <ac:picMkLst>
            <pc:docMk/>
            <pc:sldMk cId="4257412574" sldId="260"/>
            <ac:picMk id="5" creationId="{1BB22310-526E-404A-926A-2D5A597720A0}"/>
          </ac:picMkLst>
        </pc:picChg>
      </pc:sldChg>
      <pc:sldChg chg="modSp new del mod ord">
        <pc:chgData name="Mádrová Hana" userId="a34f47d6-5110-497e-8689-cab3d9c8ce36" providerId="ADAL" clId="{C392F2FC-5714-49E5-8EA7-FD64BB5B4867}" dt="2022-01-12T13:28:30.400" v="5789" actId="47"/>
        <pc:sldMkLst>
          <pc:docMk/>
          <pc:sldMk cId="4028861604" sldId="261"/>
        </pc:sldMkLst>
        <pc:spChg chg="mod">
          <ac:chgData name="Mádrová Hana" userId="a34f47d6-5110-497e-8689-cab3d9c8ce36" providerId="ADAL" clId="{C392F2FC-5714-49E5-8EA7-FD64BB5B4867}" dt="2022-01-12T13:20:04.017" v="5788" actId="20577"/>
          <ac:spMkLst>
            <pc:docMk/>
            <pc:sldMk cId="4028861604" sldId="261"/>
            <ac:spMk id="2" creationId="{5FAFBAE9-1EC0-4B36-AD6D-DB37C509E78B}"/>
          </ac:spMkLst>
        </pc:spChg>
        <pc:spChg chg="mod">
          <ac:chgData name="Mádrová Hana" userId="a34f47d6-5110-497e-8689-cab3d9c8ce36" providerId="ADAL" clId="{C392F2FC-5714-49E5-8EA7-FD64BB5B4867}" dt="2022-01-12T13:19:58.551" v="5787" actId="113"/>
          <ac:spMkLst>
            <pc:docMk/>
            <pc:sldMk cId="4028861604" sldId="261"/>
            <ac:spMk id="3" creationId="{5D7454E8-D11B-41A1-BAAB-E9BA85C03948}"/>
          </ac:spMkLst>
        </pc:spChg>
      </pc:sldChg>
      <pc:sldChg chg="addSp delSp modSp new mod setBg">
        <pc:chgData name="Mádrová Hana" userId="a34f47d6-5110-497e-8689-cab3d9c8ce36" providerId="ADAL" clId="{C392F2FC-5714-49E5-8EA7-FD64BB5B4867}" dt="2022-01-13T10:42:06.333" v="8191" actId="26606"/>
        <pc:sldMkLst>
          <pc:docMk/>
          <pc:sldMk cId="1017065881" sldId="262"/>
        </pc:sldMkLst>
        <pc:spChg chg="mod">
          <ac:chgData name="Mádrová Hana" userId="a34f47d6-5110-497e-8689-cab3d9c8ce36" providerId="ADAL" clId="{C392F2FC-5714-49E5-8EA7-FD64BB5B4867}" dt="2022-01-13T10:42:06.333" v="8191" actId="26606"/>
          <ac:spMkLst>
            <pc:docMk/>
            <pc:sldMk cId="1017065881" sldId="262"/>
            <ac:spMk id="2" creationId="{B438FDC9-4933-4651-93F9-74CD7EB4DBA9}"/>
          </ac:spMkLst>
        </pc:spChg>
        <pc:spChg chg="mod">
          <ac:chgData name="Mádrová Hana" userId="a34f47d6-5110-497e-8689-cab3d9c8ce36" providerId="ADAL" clId="{C392F2FC-5714-49E5-8EA7-FD64BB5B4867}" dt="2022-01-13T10:42:06.333" v="8191" actId="26606"/>
          <ac:spMkLst>
            <pc:docMk/>
            <pc:sldMk cId="1017065881" sldId="262"/>
            <ac:spMk id="3" creationId="{F8091F7F-C5A7-4EBC-B4D1-3726470D5D2A}"/>
          </ac:spMkLst>
        </pc:spChg>
        <pc:spChg chg="add del">
          <ac:chgData name="Mádrová Hana" userId="a34f47d6-5110-497e-8689-cab3d9c8ce36" providerId="ADAL" clId="{C392F2FC-5714-49E5-8EA7-FD64BB5B4867}" dt="2022-01-13T10:41:46.382" v="8190" actId="26606"/>
          <ac:spMkLst>
            <pc:docMk/>
            <pc:sldMk cId="1017065881" sldId="262"/>
            <ac:spMk id="9" creationId="{04812C46-200A-4DEB-A05E-3ED6C68C2387}"/>
          </ac:spMkLst>
        </pc:spChg>
        <pc:spChg chg="add del">
          <ac:chgData name="Mádrová Hana" userId="a34f47d6-5110-497e-8689-cab3d9c8ce36" providerId="ADAL" clId="{C392F2FC-5714-49E5-8EA7-FD64BB5B4867}" dt="2022-01-13T10:41:46.382" v="8190" actId="26606"/>
          <ac:spMkLst>
            <pc:docMk/>
            <pc:sldMk cId="1017065881" sldId="262"/>
            <ac:spMk id="11" creationId="{D1EA859B-E555-4109-94F3-6700E046E008}"/>
          </ac:spMkLst>
        </pc:spChg>
        <pc:spChg chg="add del">
          <ac:chgData name="Mádrová Hana" userId="a34f47d6-5110-497e-8689-cab3d9c8ce36" providerId="ADAL" clId="{C392F2FC-5714-49E5-8EA7-FD64BB5B4867}" dt="2022-01-13T10:41:46.371" v="8189" actId="26606"/>
          <ac:spMkLst>
            <pc:docMk/>
            <pc:sldMk cId="1017065881" sldId="262"/>
            <ac:spMk id="13" creationId="{8FC9BE17-9A7B-462D-AE50-3D8777387304}"/>
          </ac:spMkLst>
        </pc:spChg>
        <pc:spChg chg="add del">
          <ac:chgData name="Mádrová Hana" userId="a34f47d6-5110-497e-8689-cab3d9c8ce36" providerId="ADAL" clId="{C392F2FC-5714-49E5-8EA7-FD64BB5B4867}" dt="2022-01-13T10:41:29.609" v="8187" actId="26606"/>
          <ac:spMkLst>
            <pc:docMk/>
            <pc:sldMk cId="1017065881" sldId="262"/>
            <ac:spMk id="16" creationId="{A419ADC7-DE7C-464E-9F88-6CAB6F61BC3F}"/>
          </ac:spMkLst>
        </pc:spChg>
        <pc:spChg chg="add del">
          <ac:chgData name="Mádrová Hana" userId="a34f47d6-5110-497e-8689-cab3d9c8ce36" providerId="ADAL" clId="{C392F2FC-5714-49E5-8EA7-FD64BB5B4867}" dt="2022-01-13T10:41:46.371" v="8189" actId="26606"/>
          <ac:spMkLst>
            <pc:docMk/>
            <pc:sldMk cId="1017065881" sldId="262"/>
            <ac:spMk id="18" creationId="{3EBE8569-6AEC-4B8C-8D53-2DE337CDBA65}"/>
          </ac:spMkLst>
        </pc:spChg>
        <pc:spChg chg="add del">
          <ac:chgData name="Mádrová Hana" userId="a34f47d6-5110-497e-8689-cab3d9c8ce36" providerId="ADAL" clId="{C392F2FC-5714-49E5-8EA7-FD64BB5B4867}" dt="2022-01-13T10:41:46.371" v="8189" actId="26606"/>
          <ac:spMkLst>
            <pc:docMk/>
            <pc:sldMk cId="1017065881" sldId="262"/>
            <ac:spMk id="20" creationId="{55D4142C-5077-457F-A6AD-3FECFDB39685}"/>
          </ac:spMkLst>
        </pc:spChg>
        <pc:spChg chg="add del">
          <ac:chgData name="Mádrová Hana" userId="a34f47d6-5110-497e-8689-cab3d9c8ce36" providerId="ADAL" clId="{C392F2FC-5714-49E5-8EA7-FD64BB5B4867}" dt="2022-01-13T10:41:46.371" v="8189" actId="26606"/>
          <ac:spMkLst>
            <pc:docMk/>
            <pc:sldMk cId="1017065881" sldId="262"/>
            <ac:spMk id="22" creationId="{7A5F0580-5EE9-419F-96EE-B6529EF6E7D0}"/>
          </ac:spMkLst>
        </pc:spChg>
        <pc:spChg chg="add del">
          <ac:chgData name="Mádrová Hana" userId="a34f47d6-5110-497e-8689-cab3d9c8ce36" providerId="ADAL" clId="{C392F2FC-5714-49E5-8EA7-FD64BB5B4867}" dt="2022-01-13T10:42:06.333" v="8191" actId="26606"/>
          <ac:spMkLst>
            <pc:docMk/>
            <pc:sldMk cId="1017065881" sldId="262"/>
            <ac:spMk id="24" creationId="{04812C46-200A-4DEB-A05E-3ED6C68C2387}"/>
          </ac:spMkLst>
        </pc:spChg>
        <pc:spChg chg="add del">
          <ac:chgData name="Mádrová Hana" userId="a34f47d6-5110-497e-8689-cab3d9c8ce36" providerId="ADAL" clId="{C392F2FC-5714-49E5-8EA7-FD64BB5B4867}" dt="2022-01-13T10:42:06.333" v="8191" actId="26606"/>
          <ac:spMkLst>
            <pc:docMk/>
            <pc:sldMk cId="1017065881" sldId="262"/>
            <ac:spMk id="25" creationId="{D1EA859B-E555-4109-94F3-6700E046E008}"/>
          </ac:spMkLst>
        </pc:spChg>
        <pc:spChg chg="add">
          <ac:chgData name="Mádrová Hana" userId="a34f47d6-5110-497e-8689-cab3d9c8ce36" providerId="ADAL" clId="{C392F2FC-5714-49E5-8EA7-FD64BB5B4867}" dt="2022-01-13T10:42:06.333" v="8191" actId="26606"/>
          <ac:spMkLst>
            <pc:docMk/>
            <pc:sldMk cId="1017065881" sldId="262"/>
            <ac:spMk id="30" creationId="{F13C74B1-5B17-4795-BED0-7140497B445A}"/>
          </ac:spMkLst>
        </pc:spChg>
        <pc:spChg chg="add">
          <ac:chgData name="Mádrová Hana" userId="a34f47d6-5110-497e-8689-cab3d9c8ce36" providerId="ADAL" clId="{C392F2FC-5714-49E5-8EA7-FD64BB5B4867}" dt="2022-01-13T10:42:06.333" v="8191" actId="26606"/>
          <ac:spMkLst>
            <pc:docMk/>
            <pc:sldMk cId="1017065881" sldId="262"/>
            <ac:spMk id="32" creationId="{D4974D33-8DC5-464E-8C6D-BE58F0669C17}"/>
          </ac:spMkLst>
        </pc:spChg>
        <pc:picChg chg="add mod ord">
          <ac:chgData name="Mádrová Hana" userId="a34f47d6-5110-497e-8689-cab3d9c8ce36" providerId="ADAL" clId="{C392F2FC-5714-49E5-8EA7-FD64BB5B4867}" dt="2022-01-13T10:42:06.333" v="8191" actId="26606"/>
          <ac:picMkLst>
            <pc:docMk/>
            <pc:sldMk cId="1017065881" sldId="262"/>
            <ac:picMk id="4" creationId="{42F20EE2-6F6C-4C52-B2D5-7620224C7E0E}"/>
          </ac:picMkLst>
        </pc:picChg>
      </pc:sldChg>
      <pc:sldChg chg="addSp delSp modSp new mod setBg">
        <pc:chgData name="Mádrová Hana" userId="a34f47d6-5110-497e-8689-cab3d9c8ce36" providerId="ADAL" clId="{C392F2FC-5714-49E5-8EA7-FD64BB5B4867}" dt="2022-01-13T15:31:20.441" v="10543" actId="26606"/>
        <pc:sldMkLst>
          <pc:docMk/>
          <pc:sldMk cId="1169738287" sldId="263"/>
        </pc:sldMkLst>
        <pc:spChg chg="mod">
          <ac:chgData name="Mádrová Hana" userId="a34f47d6-5110-497e-8689-cab3d9c8ce36" providerId="ADAL" clId="{C392F2FC-5714-49E5-8EA7-FD64BB5B4867}" dt="2022-01-13T10:13:29.229" v="8089" actId="26606"/>
          <ac:spMkLst>
            <pc:docMk/>
            <pc:sldMk cId="1169738287" sldId="263"/>
            <ac:spMk id="2" creationId="{CCC7B45B-1C86-4B23-BFC3-62A4632F4DA8}"/>
          </ac:spMkLst>
        </pc:spChg>
        <pc:spChg chg="mod">
          <ac:chgData name="Mádrová Hana" userId="a34f47d6-5110-497e-8689-cab3d9c8ce36" providerId="ADAL" clId="{C392F2FC-5714-49E5-8EA7-FD64BB5B4867}" dt="2022-01-13T10:25:08.046" v="8095" actId="790"/>
          <ac:spMkLst>
            <pc:docMk/>
            <pc:sldMk cId="1169738287" sldId="263"/>
            <ac:spMk id="3" creationId="{D10E9E53-42C9-43C5-A8FD-44AEBE361671}"/>
          </ac:spMkLst>
        </pc:spChg>
        <pc:spChg chg="add del">
          <ac:chgData name="Mádrová Hana" userId="a34f47d6-5110-497e-8689-cab3d9c8ce36" providerId="ADAL" clId="{C392F2FC-5714-49E5-8EA7-FD64BB5B4867}" dt="2022-01-13T10:13:29.229" v="8089" actId="26606"/>
          <ac:spMkLst>
            <pc:docMk/>
            <pc:sldMk cId="1169738287" sldId="263"/>
            <ac:spMk id="9" creationId="{8FC9BE17-9A7B-462D-AE50-3D8777387304}"/>
          </ac:spMkLst>
        </pc:spChg>
        <pc:spChg chg="add del">
          <ac:chgData name="Mádrová Hana" userId="a34f47d6-5110-497e-8689-cab3d9c8ce36" providerId="ADAL" clId="{C392F2FC-5714-49E5-8EA7-FD64BB5B4867}" dt="2022-01-13T10:13:29.229" v="8089" actId="26606"/>
          <ac:spMkLst>
            <pc:docMk/>
            <pc:sldMk cId="1169738287" sldId="263"/>
            <ac:spMk id="11" creationId="{3EBE8569-6AEC-4B8C-8D53-2DE337CDBA65}"/>
          </ac:spMkLst>
        </pc:spChg>
        <pc:spChg chg="add del">
          <ac:chgData name="Mádrová Hana" userId="a34f47d6-5110-497e-8689-cab3d9c8ce36" providerId="ADAL" clId="{C392F2FC-5714-49E5-8EA7-FD64BB5B4867}" dt="2022-01-13T10:13:29.229" v="8089" actId="26606"/>
          <ac:spMkLst>
            <pc:docMk/>
            <pc:sldMk cId="1169738287" sldId="263"/>
            <ac:spMk id="13" creationId="{55D4142C-5077-457F-A6AD-3FECFDB39685}"/>
          </ac:spMkLst>
        </pc:spChg>
        <pc:spChg chg="add del">
          <ac:chgData name="Mádrová Hana" userId="a34f47d6-5110-497e-8689-cab3d9c8ce36" providerId="ADAL" clId="{C392F2FC-5714-49E5-8EA7-FD64BB5B4867}" dt="2022-01-13T10:13:29.229" v="8089" actId="26606"/>
          <ac:spMkLst>
            <pc:docMk/>
            <pc:sldMk cId="1169738287" sldId="263"/>
            <ac:spMk id="15" creationId="{7A5F0580-5EE9-419F-96EE-B6529EF6E7D0}"/>
          </ac:spMkLst>
        </pc:spChg>
        <pc:spChg chg="add del">
          <ac:chgData name="Mádrová Hana" userId="a34f47d6-5110-497e-8689-cab3d9c8ce36" providerId="ADAL" clId="{C392F2FC-5714-49E5-8EA7-FD64BB5B4867}" dt="2022-01-13T10:13:11.336" v="8086" actId="26606"/>
          <ac:spMkLst>
            <pc:docMk/>
            <pc:sldMk cId="1169738287" sldId="263"/>
            <ac:spMk id="20" creationId="{86C7B4A1-154A-4DF0-AC46-F88D75A2E0FD}"/>
          </ac:spMkLst>
        </pc:spChg>
        <pc:spChg chg="add del">
          <ac:chgData name="Mádrová Hana" userId="a34f47d6-5110-497e-8689-cab3d9c8ce36" providerId="ADAL" clId="{C392F2FC-5714-49E5-8EA7-FD64BB5B4867}" dt="2022-01-13T10:13:29.206" v="8088" actId="26606"/>
          <ac:spMkLst>
            <pc:docMk/>
            <pc:sldMk cId="1169738287" sldId="263"/>
            <ac:spMk id="22" creationId="{D1EA859B-E555-4109-94F3-6700E046E008}"/>
          </ac:spMkLst>
        </pc:spChg>
        <pc:spChg chg="add del">
          <ac:chgData name="Mádrová Hana" userId="a34f47d6-5110-497e-8689-cab3d9c8ce36" providerId="ADAL" clId="{C392F2FC-5714-49E5-8EA7-FD64BB5B4867}" dt="2022-01-13T10:13:29.206" v="8088" actId="26606"/>
          <ac:spMkLst>
            <pc:docMk/>
            <pc:sldMk cId="1169738287" sldId="263"/>
            <ac:spMk id="23" creationId="{04812C46-200A-4DEB-A05E-3ED6C68C2387}"/>
          </ac:spMkLst>
        </pc:spChg>
        <pc:spChg chg="add del">
          <ac:chgData name="Mádrová Hana" userId="a34f47d6-5110-497e-8689-cab3d9c8ce36" providerId="ADAL" clId="{C392F2FC-5714-49E5-8EA7-FD64BB5B4867}" dt="2022-01-13T15:31:20.441" v="10543" actId="26606"/>
          <ac:spMkLst>
            <pc:docMk/>
            <pc:sldMk cId="1169738287" sldId="263"/>
            <ac:spMk id="25" creationId="{F13C74B1-5B17-4795-BED0-7140497B445A}"/>
          </ac:spMkLst>
        </pc:spChg>
        <pc:spChg chg="add del">
          <ac:chgData name="Mádrová Hana" userId="a34f47d6-5110-497e-8689-cab3d9c8ce36" providerId="ADAL" clId="{C392F2FC-5714-49E5-8EA7-FD64BB5B4867}" dt="2022-01-13T15:31:20.441" v="10543" actId="26606"/>
          <ac:spMkLst>
            <pc:docMk/>
            <pc:sldMk cId="1169738287" sldId="263"/>
            <ac:spMk id="26" creationId="{D4974D33-8DC5-464E-8C6D-BE58F0669C17}"/>
          </ac:spMkLst>
        </pc:spChg>
        <pc:spChg chg="add">
          <ac:chgData name="Mádrová Hana" userId="a34f47d6-5110-497e-8689-cab3d9c8ce36" providerId="ADAL" clId="{C392F2FC-5714-49E5-8EA7-FD64BB5B4867}" dt="2022-01-13T15:31:20.441" v="10543" actId="26606"/>
          <ac:spMkLst>
            <pc:docMk/>
            <pc:sldMk cId="1169738287" sldId="263"/>
            <ac:spMk id="31" creationId="{F13C74B1-5B17-4795-BED0-7140497B445A}"/>
          </ac:spMkLst>
        </pc:spChg>
        <pc:spChg chg="add">
          <ac:chgData name="Mádrová Hana" userId="a34f47d6-5110-497e-8689-cab3d9c8ce36" providerId="ADAL" clId="{C392F2FC-5714-49E5-8EA7-FD64BB5B4867}" dt="2022-01-13T15:31:20.441" v="10543" actId="26606"/>
          <ac:spMkLst>
            <pc:docMk/>
            <pc:sldMk cId="1169738287" sldId="263"/>
            <ac:spMk id="33" creationId="{D4974D33-8DC5-464E-8C6D-BE58F0669C17}"/>
          </ac:spMkLst>
        </pc:spChg>
        <pc:picChg chg="add del mod ord">
          <ac:chgData name="Mádrová Hana" userId="a34f47d6-5110-497e-8689-cab3d9c8ce36" providerId="ADAL" clId="{C392F2FC-5714-49E5-8EA7-FD64BB5B4867}" dt="2022-01-13T15:31:15.296" v="10539" actId="478"/>
          <ac:picMkLst>
            <pc:docMk/>
            <pc:sldMk cId="1169738287" sldId="263"/>
            <ac:picMk id="5" creationId="{135B389F-94B4-4525-B6DE-D992059652E8}"/>
          </ac:picMkLst>
        </pc:picChg>
        <pc:picChg chg="add mod">
          <ac:chgData name="Mádrová Hana" userId="a34f47d6-5110-497e-8689-cab3d9c8ce36" providerId="ADAL" clId="{C392F2FC-5714-49E5-8EA7-FD64BB5B4867}" dt="2022-01-13T15:31:20.441" v="10543" actId="26606"/>
          <ac:picMkLst>
            <pc:docMk/>
            <pc:sldMk cId="1169738287" sldId="263"/>
            <ac:picMk id="6" creationId="{011CFFDF-EDD8-4F35-A577-44F3CB3981E5}"/>
          </ac:picMkLst>
        </pc:picChg>
      </pc:sldChg>
      <pc:sldChg chg="addSp delSp modSp new mod ord setBg delAnim modAnim setClrOvrMap">
        <pc:chgData name="Mádrová Hana" userId="a34f47d6-5110-497e-8689-cab3d9c8ce36" providerId="ADAL" clId="{C392F2FC-5714-49E5-8EA7-FD64BB5B4867}" dt="2022-01-14T16:57:37.331" v="10738" actId="113"/>
        <pc:sldMkLst>
          <pc:docMk/>
          <pc:sldMk cId="1180025777" sldId="264"/>
        </pc:sldMkLst>
        <pc:spChg chg="mod">
          <ac:chgData name="Mádrová Hana" userId="a34f47d6-5110-497e-8689-cab3d9c8ce36" providerId="ADAL" clId="{C392F2FC-5714-49E5-8EA7-FD64BB5B4867}" dt="2022-01-13T13:21:59.241" v="9206" actId="1037"/>
          <ac:spMkLst>
            <pc:docMk/>
            <pc:sldMk cId="1180025777" sldId="264"/>
            <ac:spMk id="2" creationId="{8553886E-6D40-4E3A-886D-64FCBE1AA46E}"/>
          </ac:spMkLst>
        </pc:spChg>
        <pc:spChg chg="mod">
          <ac:chgData name="Mádrová Hana" userId="a34f47d6-5110-497e-8689-cab3d9c8ce36" providerId="ADAL" clId="{C392F2FC-5714-49E5-8EA7-FD64BB5B4867}" dt="2022-01-14T16:57:37.331" v="10738" actId="113"/>
          <ac:spMkLst>
            <pc:docMk/>
            <pc:sldMk cId="1180025777" sldId="264"/>
            <ac:spMk id="3" creationId="{51CB8181-22CD-436F-AF53-168232FBFA56}"/>
          </ac:spMkLst>
        </pc:spChg>
        <pc:spChg chg="add del">
          <ac:chgData name="Mádrová Hana" userId="a34f47d6-5110-497e-8689-cab3d9c8ce36" providerId="ADAL" clId="{C392F2FC-5714-49E5-8EA7-FD64BB5B4867}" dt="2022-01-13T13:13:50.304" v="8815" actId="26606"/>
          <ac:spMkLst>
            <pc:docMk/>
            <pc:sldMk cId="1180025777" sldId="264"/>
            <ac:spMk id="7" creationId="{F13C74B1-5B17-4795-BED0-7140497B445A}"/>
          </ac:spMkLst>
        </pc:spChg>
        <pc:spChg chg="add del">
          <ac:chgData name="Mádrová Hana" userId="a34f47d6-5110-497e-8689-cab3d9c8ce36" providerId="ADAL" clId="{C392F2FC-5714-49E5-8EA7-FD64BB5B4867}" dt="2022-01-13T13:13:50.304" v="8815" actId="26606"/>
          <ac:spMkLst>
            <pc:docMk/>
            <pc:sldMk cId="1180025777" sldId="264"/>
            <ac:spMk id="8" creationId="{D4974D33-8DC5-464E-8C6D-BE58F0669C17}"/>
          </ac:spMkLst>
        </pc:spChg>
        <pc:spChg chg="add del">
          <ac:chgData name="Mádrová Hana" userId="a34f47d6-5110-497e-8689-cab3d9c8ce36" providerId="ADAL" clId="{C392F2FC-5714-49E5-8EA7-FD64BB5B4867}" dt="2022-01-13T13:06:28.255" v="8713" actId="26606"/>
          <ac:spMkLst>
            <pc:docMk/>
            <pc:sldMk cId="1180025777" sldId="264"/>
            <ac:spMk id="10" creationId="{D009D6D5-DAC2-4A8B-A17A-E206B9012D09}"/>
          </ac:spMkLst>
        </pc:spChg>
        <pc:spChg chg="add del mod">
          <ac:chgData name="Mádrová Hana" userId="a34f47d6-5110-497e-8689-cab3d9c8ce36" providerId="ADAL" clId="{C392F2FC-5714-49E5-8EA7-FD64BB5B4867}" dt="2022-01-13T13:13:36.940" v="8814" actId="478"/>
          <ac:spMkLst>
            <pc:docMk/>
            <pc:sldMk cId="1180025777" sldId="264"/>
            <ac:spMk id="11" creationId="{F0BC0B5F-4D1B-466C-9DB6-3D6EC38E17A6}"/>
          </ac:spMkLst>
        </pc:spChg>
        <pc:spChg chg="add del">
          <ac:chgData name="Mádrová Hana" userId="a34f47d6-5110-497e-8689-cab3d9c8ce36" providerId="ADAL" clId="{C392F2FC-5714-49E5-8EA7-FD64BB5B4867}" dt="2022-01-13T13:06:34.907" v="8715" actId="26606"/>
          <ac:spMkLst>
            <pc:docMk/>
            <pc:sldMk cId="1180025777" sldId="264"/>
            <ac:spMk id="12" creationId="{5E8D2E83-FB3A-40E7-A9E5-7AB389D612B4}"/>
          </ac:spMkLst>
        </pc:spChg>
        <pc:spChg chg="add del mod">
          <ac:chgData name="Mádrová Hana" userId="a34f47d6-5110-497e-8689-cab3d9c8ce36" providerId="ADAL" clId="{C392F2FC-5714-49E5-8EA7-FD64BB5B4867}" dt="2022-01-13T13:13:32.277" v="8813" actId="478"/>
          <ac:spMkLst>
            <pc:docMk/>
            <pc:sldMk cId="1180025777" sldId="264"/>
            <ac:spMk id="13" creationId="{F3DF4073-B696-4848-962F-99AF32992E89}"/>
          </ac:spMkLst>
        </pc:spChg>
        <pc:spChg chg="add del">
          <ac:chgData name="Mádrová Hana" userId="a34f47d6-5110-497e-8689-cab3d9c8ce36" providerId="ADAL" clId="{C392F2FC-5714-49E5-8EA7-FD64BB5B4867}" dt="2022-01-13T13:06:48.588" v="8717" actId="26606"/>
          <ac:spMkLst>
            <pc:docMk/>
            <pc:sldMk cId="1180025777" sldId="264"/>
            <ac:spMk id="14" creationId="{F13C74B1-5B17-4795-BED0-7140497B445A}"/>
          </ac:spMkLst>
        </pc:spChg>
        <pc:spChg chg="add del">
          <ac:chgData name="Mádrová Hana" userId="a34f47d6-5110-497e-8689-cab3d9c8ce36" providerId="ADAL" clId="{C392F2FC-5714-49E5-8EA7-FD64BB5B4867}" dt="2022-01-13T13:06:48.588" v="8717" actId="26606"/>
          <ac:spMkLst>
            <pc:docMk/>
            <pc:sldMk cId="1180025777" sldId="264"/>
            <ac:spMk id="15" creationId="{D4974D33-8DC5-464E-8C6D-BE58F0669C17}"/>
          </ac:spMkLst>
        </pc:spChg>
        <pc:spChg chg="add">
          <ac:chgData name="Mádrová Hana" userId="a34f47d6-5110-497e-8689-cab3d9c8ce36" providerId="ADAL" clId="{C392F2FC-5714-49E5-8EA7-FD64BB5B4867}" dt="2022-01-13T13:13:50.304" v="8815" actId="26606"/>
          <ac:spMkLst>
            <pc:docMk/>
            <pc:sldMk cId="1180025777" sldId="264"/>
            <ac:spMk id="16" creationId="{9F79630B-0F0B-446E-A637-38FA8F61D10E}"/>
          </ac:spMkLst>
        </pc:spChg>
        <pc:spChg chg="add del">
          <ac:chgData name="Mádrová Hana" userId="a34f47d6-5110-497e-8689-cab3d9c8ce36" providerId="ADAL" clId="{C392F2FC-5714-49E5-8EA7-FD64BB5B4867}" dt="2022-01-13T13:06:53.423" v="8719" actId="26606"/>
          <ac:spMkLst>
            <pc:docMk/>
            <pc:sldMk cId="1180025777" sldId="264"/>
            <ac:spMk id="17" creationId="{D1D34770-47A8-402C-AF23-2B653F2D88C1}"/>
          </ac:spMkLst>
        </pc:spChg>
        <pc:spChg chg="add">
          <ac:chgData name="Mádrová Hana" userId="a34f47d6-5110-497e-8689-cab3d9c8ce36" providerId="ADAL" clId="{C392F2FC-5714-49E5-8EA7-FD64BB5B4867}" dt="2022-01-13T13:13:50.304" v="8815" actId="26606"/>
          <ac:spMkLst>
            <pc:docMk/>
            <pc:sldMk cId="1180025777" sldId="264"/>
            <ac:spMk id="18" creationId="{B3437C99-FC8E-4311-B48A-F0C4C329B154}"/>
          </ac:spMkLst>
        </pc:spChg>
        <pc:spChg chg="add del">
          <ac:chgData name="Mádrová Hana" userId="a34f47d6-5110-497e-8689-cab3d9c8ce36" providerId="ADAL" clId="{C392F2FC-5714-49E5-8EA7-FD64BB5B4867}" dt="2022-01-13T13:06:58.207" v="8721" actId="26606"/>
          <ac:spMkLst>
            <pc:docMk/>
            <pc:sldMk cId="1180025777" sldId="264"/>
            <ac:spMk id="19" creationId="{F13C74B1-5B17-4795-BED0-7140497B445A}"/>
          </ac:spMkLst>
        </pc:spChg>
        <pc:spChg chg="add del">
          <ac:chgData name="Mádrová Hana" userId="a34f47d6-5110-497e-8689-cab3d9c8ce36" providerId="ADAL" clId="{C392F2FC-5714-49E5-8EA7-FD64BB5B4867}" dt="2022-01-13T13:06:58.207" v="8721" actId="26606"/>
          <ac:spMkLst>
            <pc:docMk/>
            <pc:sldMk cId="1180025777" sldId="264"/>
            <ac:spMk id="20" creationId="{D4974D33-8DC5-464E-8C6D-BE58F0669C17}"/>
          </ac:spMkLst>
        </pc:spChg>
        <pc:spChg chg="add mod">
          <ac:chgData name="Mádrová Hana" userId="a34f47d6-5110-497e-8689-cab3d9c8ce36" providerId="ADAL" clId="{C392F2FC-5714-49E5-8EA7-FD64BB5B4867}" dt="2022-01-13T13:23:24.142" v="9217" actId="20577"/>
          <ac:spMkLst>
            <pc:docMk/>
            <pc:sldMk cId="1180025777" sldId="264"/>
            <ac:spMk id="23" creationId="{13B14124-0F02-4D03-8D45-8F5D7CC95682}"/>
          </ac:spMkLst>
        </pc:spChg>
        <pc:spChg chg="add mod">
          <ac:chgData name="Mádrová Hana" userId="a34f47d6-5110-497e-8689-cab3d9c8ce36" providerId="ADAL" clId="{C392F2FC-5714-49E5-8EA7-FD64BB5B4867}" dt="2022-01-14T08:10:28.930" v="10606" actId="1035"/>
          <ac:spMkLst>
            <pc:docMk/>
            <pc:sldMk cId="1180025777" sldId="264"/>
            <ac:spMk id="24" creationId="{4DC730B3-D4AF-42B3-84CB-F8755F0E72AC}"/>
          </ac:spMkLst>
        </pc:spChg>
        <pc:picChg chg="add mod ord">
          <ac:chgData name="Mádrová Hana" userId="a34f47d6-5110-497e-8689-cab3d9c8ce36" providerId="ADAL" clId="{C392F2FC-5714-49E5-8EA7-FD64BB5B4867}" dt="2022-01-13T13:19:48.287" v="9101" actId="1076"/>
          <ac:picMkLst>
            <pc:docMk/>
            <pc:sldMk cId="1180025777" sldId="264"/>
            <ac:picMk id="5" creationId="{AC89F3FC-7192-456A-AC7C-D6ACEC6D0066}"/>
          </ac:picMkLst>
        </pc:picChg>
        <pc:picChg chg="add del mod">
          <ac:chgData name="Mádrová Hana" userId="a34f47d6-5110-497e-8689-cab3d9c8ce36" providerId="ADAL" clId="{C392F2FC-5714-49E5-8EA7-FD64BB5B4867}" dt="2022-01-13T13:09:23.609" v="8730" actId="478"/>
          <ac:picMkLst>
            <pc:docMk/>
            <pc:sldMk cId="1180025777" sldId="264"/>
            <ac:picMk id="6" creationId="{CABC49FF-7CD7-4FAA-9178-6E5FC1666EC4}"/>
          </ac:picMkLst>
        </pc:picChg>
        <pc:picChg chg="add del mod">
          <ac:chgData name="Mádrová Hana" userId="a34f47d6-5110-497e-8689-cab3d9c8ce36" providerId="ADAL" clId="{C392F2FC-5714-49E5-8EA7-FD64BB5B4867}" dt="2022-01-13T13:09:18.040" v="8729" actId="478"/>
          <ac:picMkLst>
            <pc:docMk/>
            <pc:sldMk cId="1180025777" sldId="264"/>
            <ac:picMk id="9" creationId="{FDEB2E1B-CFF5-431B-99F5-B857C08CA69B}"/>
          </ac:picMkLst>
        </pc:picChg>
        <pc:picChg chg="add mod">
          <ac:chgData name="Mádrová Hana" userId="a34f47d6-5110-497e-8689-cab3d9c8ce36" providerId="ADAL" clId="{C392F2FC-5714-49E5-8EA7-FD64BB5B4867}" dt="2022-01-13T13:24:42.964" v="9224" actId="1076"/>
          <ac:picMkLst>
            <pc:docMk/>
            <pc:sldMk cId="1180025777" sldId="264"/>
            <ac:picMk id="25" creationId="{395F62DB-CD48-4A25-B657-74585059707A}"/>
          </ac:picMkLst>
        </pc:picChg>
        <pc:picChg chg="add mod">
          <ac:chgData name="Mádrová Hana" userId="a34f47d6-5110-497e-8689-cab3d9c8ce36" providerId="ADAL" clId="{C392F2FC-5714-49E5-8EA7-FD64BB5B4867}" dt="2022-01-14T08:10:24.448" v="10600" actId="1076"/>
          <ac:picMkLst>
            <pc:docMk/>
            <pc:sldMk cId="1180025777" sldId="264"/>
            <ac:picMk id="26" creationId="{511D3423-3A36-4B38-8429-176A3448124F}"/>
          </ac:picMkLst>
        </pc:picChg>
        <pc:cxnChg chg="add del">
          <ac:chgData name="Mádrová Hana" userId="a34f47d6-5110-497e-8689-cab3d9c8ce36" providerId="ADAL" clId="{C392F2FC-5714-49E5-8EA7-FD64BB5B4867}" dt="2022-01-13T13:07:01.753" v="8723" actId="26606"/>
          <ac:cxnSpMkLst>
            <pc:docMk/>
            <pc:sldMk cId="1180025777" sldId="264"/>
            <ac:cxnSpMk id="22" creationId="{E4A809D5-3600-46D4-A466-67F2349A54FB}"/>
          </ac:cxnSpMkLst>
        </pc:cxnChg>
      </pc:sldChg>
      <pc:sldChg chg="addSp delSp modSp new del mod ord setBg">
        <pc:chgData name="Mádrová Hana" userId="a34f47d6-5110-497e-8689-cab3d9c8ce36" providerId="ADAL" clId="{C392F2FC-5714-49E5-8EA7-FD64BB5B4867}" dt="2022-01-13T15:08:49.159" v="10492" actId="47"/>
        <pc:sldMkLst>
          <pc:docMk/>
          <pc:sldMk cId="2769697103" sldId="265"/>
        </pc:sldMkLst>
        <pc:spChg chg="add del">
          <ac:chgData name="Mádrová Hana" userId="a34f47d6-5110-497e-8689-cab3d9c8ce36" providerId="ADAL" clId="{C392F2FC-5714-49E5-8EA7-FD64BB5B4867}" dt="2022-01-05T16:47:47.478" v="1355" actId="26606"/>
          <ac:spMkLst>
            <pc:docMk/>
            <pc:sldMk cId="2769697103" sldId="265"/>
            <ac:spMk id="2" creationId="{62829168-7B8D-41B0-BA14-F1397C49254C}"/>
          </ac:spMkLst>
        </pc:spChg>
        <pc:spChg chg="del">
          <ac:chgData name="Mádrová Hana" userId="a34f47d6-5110-497e-8689-cab3d9c8ce36" providerId="ADAL" clId="{C392F2FC-5714-49E5-8EA7-FD64BB5B4867}" dt="2022-01-05T16:47:25.626" v="1350"/>
          <ac:spMkLst>
            <pc:docMk/>
            <pc:sldMk cId="2769697103" sldId="265"/>
            <ac:spMk id="3" creationId="{CE4AAB9A-B990-416A-9380-A5DC60D23859}"/>
          </ac:spMkLst>
        </pc:spChg>
        <pc:spChg chg="add del">
          <ac:chgData name="Mádrová Hana" userId="a34f47d6-5110-497e-8689-cab3d9c8ce36" providerId="ADAL" clId="{C392F2FC-5714-49E5-8EA7-FD64BB5B4867}" dt="2022-01-05T16:47:38.111" v="1352" actId="26606"/>
          <ac:spMkLst>
            <pc:docMk/>
            <pc:sldMk cId="2769697103" sldId="265"/>
            <ac:spMk id="71" creationId="{42A4FC2C-047E-45A5-965D-8E1E3BF09BC6}"/>
          </ac:spMkLst>
        </pc:spChg>
        <pc:spChg chg="add del">
          <ac:chgData name="Mádrová Hana" userId="a34f47d6-5110-497e-8689-cab3d9c8ce36" providerId="ADAL" clId="{C392F2FC-5714-49E5-8EA7-FD64BB5B4867}" dt="2022-01-05T16:47:47.469" v="1354" actId="26606"/>
          <ac:spMkLst>
            <pc:docMk/>
            <pc:sldMk cId="2769697103" sldId="265"/>
            <ac:spMk id="1028" creationId="{B670DBD5-770C-4383-9F54-5B86E86BD5BB}"/>
          </ac:spMkLst>
        </pc:spChg>
        <pc:spChg chg="add">
          <ac:chgData name="Mádrová Hana" userId="a34f47d6-5110-497e-8689-cab3d9c8ce36" providerId="ADAL" clId="{C392F2FC-5714-49E5-8EA7-FD64BB5B4867}" dt="2022-01-05T16:47:47.478" v="1355" actId="26606"/>
          <ac:spMkLst>
            <pc:docMk/>
            <pc:sldMk cId="2769697103" sldId="265"/>
            <ac:spMk id="1030" creationId="{42A4FC2C-047E-45A5-965D-8E1E3BF09BC6}"/>
          </ac:spMkLst>
        </pc:spChg>
        <pc:picChg chg="add mod">
          <ac:chgData name="Mádrová Hana" userId="a34f47d6-5110-497e-8689-cab3d9c8ce36" providerId="ADAL" clId="{C392F2FC-5714-49E5-8EA7-FD64BB5B4867}" dt="2022-01-05T16:47:51.931" v="1357" actId="27614"/>
          <ac:picMkLst>
            <pc:docMk/>
            <pc:sldMk cId="2769697103" sldId="265"/>
            <ac:picMk id="1026" creationId="{00F910AF-2765-440B-BB38-FCB67972C560}"/>
          </ac:picMkLst>
        </pc:picChg>
      </pc:sldChg>
      <pc:sldChg chg="addSp delSp modSp new mod setBg">
        <pc:chgData name="Mádrová Hana" userId="a34f47d6-5110-497e-8689-cab3d9c8ce36" providerId="ADAL" clId="{C392F2FC-5714-49E5-8EA7-FD64BB5B4867}" dt="2022-01-14T09:04:07.696" v="10658" actId="790"/>
        <pc:sldMkLst>
          <pc:docMk/>
          <pc:sldMk cId="4151762187" sldId="266"/>
        </pc:sldMkLst>
        <pc:spChg chg="mod ord">
          <ac:chgData name="Mádrová Hana" userId="a34f47d6-5110-497e-8689-cab3d9c8ce36" providerId="ADAL" clId="{C392F2FC-5714-49E5-8EA7-FD64BB5B4867}" dt="2022-01-14T09:04:07.696" v="10658" actId="790"/>
          <ac:spMkLst>
            <pc:docMk/>
            <pc:sldMk cId="4151762187" sldId="266"/>
            <ac:spMk id="2" creationId="{E703EB74-8FD9-474F-8240-B50BFE165FA5}"/>
          </ac:spMkLst>
        </pc:spChg>
        <pc:spChg chg="mod ord">
          <ac:chgData name="Mádrová Hana" userId="a34f47d6-5110-497e-8689-cab3d9c8ce36" providerId="ADAL" clId="{C392F2FC-5714-49E5-8EA7-FD64BB5B4867}" dt="2022-01-13T13:05:06.825" v="8707" actId="26606"/>
          <ac:spMkLst>
            <pc:docMk/>
            <pc:sldMk cId="4151762187" sldId="266"/>
            <ac:spMk id="3" creationId="{9B4F0B31-F580-4EBF-B198-44DD52C502C9}"/>
          </ac:spMkLst>
        </pc:spChg>
        <pc:spChg chg="add del">
          <ac:chgData name="Mádrová Hana" userId="a34f47d6-5110-497e-8689-cab3d9c8ce36" providerId="ADAL" clId="{C392F2FC-5714-49E5-8EA7-FD64BB5B4867}" dt="2022-01-13T13:04:27.491" v="8699" actId="26606"/>
          <ac:spMkLst>
            <pc:docMk/>
            <pc:sldMk cId="4151762187" sldId="266"/>
            <ac:spMk id="10" creationId="{9B7AD9F6-8CE7-4299-8FC6-328F4DCD3FF9}"/>
          </ac:spMkLst>
        </pc:spChg>
        <pc:spChg chg="add del">
          <ac:chgData name="Mádrová Hana" userId="a34f47d6-5110-497e-8689-cab3d9c8ce36" providerId="ADAL" clId="{C392F2FC-5714-49E5-8EA7-FD64BB5B4867}" dt="2022-01-13T13:04:27.491" v="8699" actId="26606"/>
          <ac:spMkLst>
            <pc:docMk/>
            <pc:sldMk cId="4151762187" sldId="266"/>
            <ac:spMk id="12" creationId="{F49775AF-8896-43EE-92C6-83497D6DC56F}"/>
          </ac:spMkLst>
        </pc:spChg>
        <pc:spChg chg="add del">
          <ac:chgData name="Mádrová Hana" userId="a34f47d6-5110-497e-8689-cab3d9c8ce36" providerId="ADAL" clId="{C392F2FC-5714-49E5-8EA7-FD64BB5B4867}" dt="2022-01-13T13:05:06.825" v="8707" actId="26606"/>
          <ac:spMkLst>
            <pc:docMk/>
            <pc:sldMk cId="4151762187" sldId="266"/>
            <ac:spMk id="17" creationId="{352BEC0E-22F8-46D0-9632-375DB541B06C}"/>
          </ac:spMkLst>
        </pc:spChg>
        <pc:spChg chg="add del">
          <ac:chgData name="Mádrová Hana" userId="a34f47d6-5110-497e-8689-cab3d9c8ce36" providerId="ADAL" clId="{C392F2FC-5714-49E5-8EA7-FD64BB5B4867}" dt="2022-01-13T13:05:06.825" v="8707" actId="26606"/>
          <ac:spMkLst>
            <pc:docMk/>
            <pc:sldMk cId="4151762187" sldId="266"/>
            <ac:spMk id="19" creationId="{3FCFB1DE-0B7E-48CC-BA90-B2AB0889F9D6}"/>
          </ac:spMkLst>
        </pc:spChg>
        <pc:spChg chg="add del">
          <ac:chgData name="Mádrová Hana" userId="a34f47d6-5110-497e-8689-cab3d9c8ce36" providerId="ADAL" clId="{C392F2FC-5714-49E5-8EA7-FD64BB5B4867}" dt="2022-01-13T13:05:01.470" v="8704" actId="26606"/>
          <ac:spMkLst>
            <pc:docMk/>
            <pc:sldMk cId="4151762187" sldId="266"/>
            <ac:spMk id="24" creationId="{231BF440-39FA-4087-84CC-2EEC0BBDAF29}"/>
          </ac:spMkLst>
        </pc:spChg>
        <pc:spChg chg="add del">
          <ac:chgData name="Mádrová Hana" userId="a34f47d6-5110-497e-8689-cab3d9c8ce36" providerId="ADAL" clId="{C392F2FC-5714-49E5-8EA7-FD64BB5B4867}" dt="2022-01-13T13:05:01.470" v="8704" actId="26606"/>
          <ac:spMkLst>
            <pc:docMk/>
            <pc:sldMk cId="4151762187" sldId="266"/>
            <ac:spMk id="26" creationId="{F04E4CBA-303B-48BD-8451-C2701CB0EEBF}"/>
          </ac:spMkLst>
        </pc:spChg>
        <pc:spChg chg="add del">
          <ac:chgData name="Mádrová Hana" userId="a34f47d6-5110-497e-8689-cab3d9c8ce36" providerId="ADAL" clId="{C392F2FC-5714-49E5-8EA7-FD64BB5B4867}" dt="2022-01-13T13:05:01.470" v="8704" actId="26606"/>
          <ac:spMkLst>
            <pc:docMk/>
            <pc:sldMk cId="4151762187" sldId="266"/>
            <ac:spMk id="28" creationId="{F6CA58B3-AFCC-4A40-9882-50D5080879B0}"/>
          </ac:spMkLst>
        </pc:spChg>
        <pc:spChg chg="add del">
          <ac:chgData name="Mádrová Hana" userId="a34f47d6-5110-497e-8689-cab3d9c8ce36" providerId="ADAL" clId="{C392F2FC-5714-49E5-8EA7-FD64BB5B4867}" dt="2022-01-13T13:05:01.470" v="8704" actId="26606"/>
          <ac:spMkLst>
            <pc:docMk/>
            <pc:sldMk cId="4151762187" sldId="266"/>
            <ac:spMk id="30" creationId="{75C56826-D4E5-42ED-8529-079651CB3005}"/>
          </ac:spMkLst>
        </pc:spChg>
        <pc:spChg chg="add del">
          <ac:chgData name="Mádrová Hana" userId="a34f47d6-5110-497e-8689-cab3d9c8ce36" providerId="ADAL" clId="{C392F2FC-5714-49E5-8EA7-FD64BB5B4867}" dt="2022-01-13T13:05:01.470" v="8704" actId="26606"/>
          <ac:spMkLst>
            <pc:docMk/>
            <pc:sldMk cId="4151762187" sldId="266"/>
            <ac:spMk id="32" creationId="{82095FCE-EF05-4443-B97A-85DEE3A5CA17}"/>
          </ac:spMkLst>
        </pc:spChg>
        <pc:spChg chg="add del">
          <ac:chgData name="Mádrová Hana" userId="a34f47d6-5110-497e-8689-cab3d9c8ce36" providerId="ADAL" clId="{C392F2FC-5714-49E5-8EA7-FD64BB5B4867}" dt="2022-01-13T13:05:01.470" v="8704" actId="26606"/>
          <ac:spMkLst>
            <pc:docMk/>
            <pc:sldMk cId="4151762187" sldId="266"/>
            <ac:spMk id="34" creationId="{CA00AE6B-AA30-4CF8-BA6F-339B780AD76C}"/>
          </ac:spMkLst>
        </pc:spChg>
        <pc:spChg chg="add del">
          <ac:chgData name="Mádrová Hana" userId="a34f47d6-5110-497e-8689-cab3d9c8ce36" providerId="ADAL" clId="{C392F2FC-5714-49E5-8EA7-FD64BB5B4867}" dt="2022-01-13T13:05:06.800" v="8706" actId="26606"/>
          <ac:spMkLst>
            <pc:docMk/>
            <pc:sldMk cId="4151762187" sldId="266"/>
            <ac:spMk id="36" creationId="{5E52985E-2553-471E-82AA-5ED7A329890A}"/>
          </ac:spMkLst>
        </pc:spChg>
        <pc:spChg chg="add">
          <ac:chgData name="Mádrová Hana" userId="a34f47d6-5110-497e-8689-cab3d9c8ce36" providerId="ADAL" clId="{C392F2FC-5714-49E5-8EA7-FD64BB5B4867}" dt="2022-01-13T13:05:06.825" v="8707" actId="26606"/>
          <ac:spMkLst>
            <pc:docMk/>
            <pc:sldMk cId="4151762187" sldId="266"/>
            <ac:spMk id="39" creationId="{38468727-63BE-4191-B4A6-C30C82C0E986}"/>
          </ac:spMkLst>
        </pc:spChg>
        <pc:spChg chg="add">
          <ac:chgData name="Mádrová Hana" userId="a34f47d6-5110-497e-8689-cab3d9c8ce36" providerId="ADAL" clId="{C392F2FC-5714-49E5-8EA7-FD64BB5B4867}" dt="2022-01-13T13:05:06.825" v="8707" actId="26606"/>
          <ac:spMkLst>
            <pc:docMk/>
            <pc:sldMk cId="4151762187" sldId="266"/>
            <ac:spMk id="40" creationId="{9D355BB6-1BB8-4828-B246-CFB31742D7B8}"/>
          </ac:spMkLst>
        </pc:spChg>
        <pc:spChg chg="add">
          <ac:chgData name="Mádrová Hana" userId="a34f47d6-5110-497e-8689-cab3d9c8ce36" providerId="ADAL" clId="{C392F2FC-5714-49E5-8EA7-FD64BB5B4867}" dt="2022-01-13T13:05:06.825" v="8707" actId="26606"/>
          <ac:spMkLst>
            <pc:docMk/>
            <pc:sldMk cId="4151762187" sldId="266"/>
            <ac:spMk id="41" creationId="{CA52A9B9-B2B3-46F0-9D53-0EFF9905BF8F}"/>
          </ac:spMkLst>
        </pc:spChg>
        <pc:picChg chg="add del">
          <ac:chgData name="Mádrová Hana" userId="a34f47d6-5110-497e-8689-cab3d9c8ce36" providerId="ADAL" clId="{C392F2FC-5714-49E5-8EA7-FD64BB5B4867}" dt="2022-01-12T13:51:56.775" v="6596"/>
          <ac:picMkLst>
            <pc:docMk/>
            <pc:sldMk cId="4151762187" sldId="266"/>
            <ac:picMk id="4" creationId="{088A1CB1-8917-4DF4-B3B3-9DD0CFCB2EE7}"/>
          </ac:picMkLst>
        </pc:picChg>
        <pc:picChg chg="add mod ord">
          <ac:chgData name="Mádrová Hana" userId="a34f47d6-5110-497e-8689-cab3d9c8ce36" providerId="ADAL" clId="{C392F2FC-5714-49E5-8EA7-FD64BB5B4867}" dt="2022-01-13T13:06:17.532" v="8708" actId="27614"/>
          <ac:picMkLst>
            <pc:docMk/>
            <pc:sldMk cId="4151762187" sldId="266"/>
            <ac:picMk id="5" creationId="{7CED1AFA-06D7-4838-A411-A0CABE890A04}"/>
          </ac:picMkLst>
        </pc:picChg>
        <pc:picChg chg="add mod">
          <ac:chgData name="Mádrová Hana" userId="a34f47d6-5110-497e-8689-cab3d9c8ce36" providerId="ADAL" clId="{C392F2FC-5714-49E5-8EA7-FD64BB5B4867}" dt="2022-01-13T13:05:06.825" v="8707" actId="26606"/>
          <ac:picMkLst>
            <pc:docMk/>
            <pc:sldMk cId="4151762187" sldId="266"/>
            <ac:picMk id="6" creationId="{85500CCC-DCC8-4DFA-BB06-4B5487B1EDD5}"/>
          </ac:picMkLst>
        </pc:picChg>
        <pc:cxnChg chg="add del">
          <ac:chgData name="Mádrová Hana" userId="a34f47d6-5110-497e-8689-cab3d9c8ce36" providerId="ADAL" clId="{C392F2FC-5714-49E5-8EA7-FD64BB5B4867}" dt="2022-01-13T13:05:06.800" v="8706" actId="26606"/>
          <ac:cxnSpMkLst>
            <pc:docMk/>
            <pc:sldMk cId="4151762187" sldId="266"/>
            <ac:cxnSpMk id="37" creationId="{DAE3ABC6-4042-4293-A7DF-F01181363B7E}"/>
          </ac:cxnSpMkLst>
        </pc:cxnChg>
      </pc:sldChg>
      <pc:sldChg chg="addSp delSp modSp new del mod ord setBg">
        <pc:chgData name="Mádrová Hana" userId="a34f47d6-5110-497e-8689-cab3d9c8ce36" providerId="ADAL" clId="{C392F2FC-5714-49E5-8EA7-FD64BB5B4867}" dt="2022-01-13T15:08:50.986" v="10494" actId="47"/>
        <pc:sldMkLst>
          <pc:docMk/>
          <pc:sldMk cId="459688786" sldId="267"/>
        </pc:sldMkLst>
        <pc:spChg chg="del">
          <ac:chgData name="Mádrová Hana" userId="a34f47d6-5110-497e-8689-cab3d9c8ce36" providerId="ADAL" clId="{C392F2FC-5714-49E5-8EA7-FD64BB5B4867}" dt="2022-01-05T16:49:59.530" v="1457" actId="26606"/>
          <ac:spMkLst>
            <pc:docMk/>
            <pc:sldMk cId="459688786" sldId="267"/>
            <ac:spMk id="2" creationId="{C152EE9D-E8DB-48F3-A391-4EBD4F045D44}"/>
          </ac:spMkLst>
        </pc:spChg>
        <pc:spChg chg="del">
          <ac:chgData name="Mádrová Hana" userId="a34f47d6-5110-497e-8689-cab3d9c8ce36" providerId="ADAL" clId="{C392F2FC-5714-49E5-8EA7-FD64BB5B4867}" dt="2022-01-05T16:49:55.310" v="1456"/>
          <ac:spMkLst>
            <pc:docMk/>
            <pc:sldMk cId="459688786" sldId="267"/>
            <ac:spMk id="3" creationId="{9A905579-2429-4960-9888-E13C28590A09}"/>
          </ac:spMkLst>
        </pc:spChg>
        <pc:spChg chg="add">
          <ac:chgData name="Mádrová Hana" userId="a34f47d6-5110-497e-8689-cab3d9c8ce36" providerId="ADAL" clId="{C392F2FC-5714-49E5-8EA7-FD64BB5B4867}" dt="2022-01-05T16:49:59.530" v="1457" actId="26606"/>
          <ac:spMkLst>
            <pc:docMk/>
            <pc:sldMk cId="459688786" sldId="267"/>
            <ac:spMk id="71" creationId="{42A4FC2C-047E-45A5-965D-8E1E3BF09BC6}"/>
          </ac:spMkLst>
        </pc:spChg>
        <pc:picChg chg="add mod">
          <ac:chgData name="Mádrová Hana" userId="a34f47d6-5110-497e-8689-cab3d9c8ce36" providerId="ADAL" clId="{C392F2FC-5714-49E5-8EA7-FD64BB5B4867}" dt="2022-01-05T16:49:59.530" v="1457" actId="26606"/>
          <ac:picMkLst>
            <pc:docMk/>
            <pc:sldMk cId="459688786" sldId="267"/>
            <ac:picMk id="2050" creationId="{6DDF5A1A-5929-473B-A30B-0C9625D9407F}"/>
          </ac:picMkLst>
        </pc:picChg>
      </pc:sldChg>
      <pc:sldChg chg="addSp delSp modSp new mod setBg">
        <pc:chgData name="Mádrová Hana" userId="a34f47d6-5110-497e-8689-cab3d9c8ce36" providerId="ADAL" clId="{C392F2FC-5714-49E5-8EA7-FD64BB5B4867}" dt="2022-01-14T08:58:25.223" v="10641" actId="20577"/>
        <pc:sldMkLst>
          <pc:docMk/>
          <pc:sldMk cId="3405146935" sldId="268"/>
        </pc:sldMkLst>
        <pc:spChg chg="mod ord">
          <ac:chgData name="Mádrová Hana" userId="a34f47d6-5110-497e-8689-cab3d9c8ce36" providerId="ADAL" clId="{C392F2FC-5714-49E5-8EA7-FD64BB5B4867}" dt="2022-01-13T10:10:30.542" v="8077" actId="26606"/>
          <ac:spMkLst>
            <pc:docMk/>
            <pc:sldMk cId="3405146935" sldId="268"/>
            <ac:spMk id="2" creationId="{E20895B3-CB99-46C3-AE33-8CCD9BD196E9}"/>
          </ac:spMkLst>
        </pc:spChg>
        <pc:spChg chg="mod ord">
          <ac:chgData name="Mádrová Hana" userId="a34f47d6-5110-497e-8689-cab3d9c8ce36" providerId="ADAL" clId="{C392F2FC-5714-49E5-8EA7-FD64BB5B4867}" dt="2022-01-14T08:58:25.223" v="10641" actId="20577"/>
          <ac:spMkLst>
            <pc:docMk/>
            <pc:sldMk cId="3405146935" sldId="268"/>
            <ac:spMk id="3" creationId="{F094876B-D2CA-487A-8443-684927952088}"/>
          </ac:spMkLst>
        </pc:spChg>
        <pc:spChg chg="add del">
          <ac:chgData name="Mádrová Hana" userId="a34f47d6-5110-497e-8689-cab3d9c8ce36" providerId="ADAL" clId="{C392F2FC-5714-49E5-8EA7-FD64BB5B4867}" dt="2022-01-13T10:10:30.542" v="8077" actId="26606"/>
          <ac:spMkLst>
            <pc:docMk/>
            <pc:sldMk cId="3405146935" sldId="268"/>
            <ac:spMk id="9" creationId="{F13C74B1-5B17-4795-BED0-7140497B445A}"/>
          </ac:spMkLst>
        </pc:spChg>
        <pc:spChg chg="add del">
          <ac:chgData name="Mádrová Hana" userId="a34f47d6-5110-497e-8689-cab3d9c8ce36" providerId="ADAL" clId="{C392F2FC-5714-49E5-8EA7-FD64BB5B4867}" dt="2022-01-13T10:10:30.542" v="8077" actId="26606"/>
          <ac:spMkLst>
            <pc:docMk/>
            <pc:sldMk cId="3405146935" sldId="268"/>
            <ac:spMk id="11" creationId="{D4974D33-8DC5-464E-8C6D-BE58F0669C17}"/>
          </ac:spMkLst>
        </pc:spChg>
        <pc:spChg chg="add">
          <ac:chgData name="Mádrová Hana" userId="a34f47d6-5110-497e-8689-cab3d9c8ce36" providerId="ADAL" clId="{C392F2FC-5714-49E5-8EA7-FD64BB5B4867}" dt="2022-01-13T10:10:30.542" v="8077" actId="26606"/>
          <ac:spMkLst>
            <pc:docMk/>
            <pc:sldMk cId="3405146935" sldId="268"/>
            <ac:spMk id="16" creationId="{231BF440-39FA-4087-84CC-2EEC0BBDAF29}"/>
          </ac:spMkLst>
        </pc:spChg>
        <pc:spChg chg="add">
          <ac:chgData name="Mádrová Hana" userId="a34f47d6-5110-497e-8689-cab3d9c8ce36" providerId="ADAL" clId="{C392F2FC-5714-49E5-8EA7-FD64BB5B4867}" dt="2022-01-13T10:10:30.542" v="8077" actId="26606"/>
          <ac:spMkLst>
            <pc:docMk/>
            <pc:sldMk cId="3405146935" sldId="268"/>
            <ac:spMk id="18" creationId="{F04E4CBA-303B-48BD-8451-C2701CB0EEBF}"/>
          </ac:spMkLst>
        </pc:spChg>
        <pc:spChg chg="add">
          <ac:chgData name="Mádrová Hana" userId="a34f47d6-5110-497e-8689-cab3d9c8ce36" providerId="ADAL" clId="{C392F2FC-5714-49E5-8EA7-FD64BB5B4867}" dt="2022-01-13T10:10:30.542" v="8077" actId="26606"/>
          <ac:spMkLst>
            <pc:docMk/>
            <pc:sldMk cId="3405146935" sldId="268"/>
            <ac:spMk id="20" creationId="{F6CA58B3-AFCC-4A40-9882-50D5080879B0}"/>
          </ac:spMkLst>
        </pc:spChg>
        <pc:spChg chg="add">
          <ac:chgData name="Mádrová Hana" userId="a34f47d6-5110-497e-8689-cab3d9c8ce36" providerId="ADAL" clId="{C392F2FC-5714-49E5-8EA7-FD64BB5B4867}" dt="2022-01-13T10:10:30.542" v="8077" actId="26606"/>
          <ac:spMkLst>
            <pc:docMk/>
            <pc:sldMk cId="3405146935" sldId="268"/>
            <ac:spMk id="22" creationId="{75C56826-D4E5-42ED-8529-079651CB3005}"/>
          </ac:spMkLst>
        </pc:spChg>
        <pc:spChg chg="add">
          <ac:chgData name="Mádrová Hana" userId="a34f47d6-5110-497e-8689-cab3d9c8ce36" providerId="ADAL" clId="{C392F2FC-5714-49E5-8EA7-FD64BB5B4867}" dt="2022-01-13T10:10:30.542" v="8077" actId="26606"/>
          <ac:spMkLst>
            <pc:docMk/>
            <pc:sldMk cId="3405146935" sldId="268"/>
            <ac:spMk id="24" creationId="{82095FCE-EF05-4443-B97A-85DEE3A5CA17}"/>
          </ac:spMkLst>
        </pc:spChg>
        <pc:spChg chg="add">
          <ac:chgData name="Mádrová Hana" userId="a34f47d6-5110-497e-8689-cab3d9c8ce36" providerId="ADAL" clId="{C392F2FC-5714-49E5-8EA7-FD64BB5B4867}" dt="2022-01-13T10:10:30.542" v="8077" actId="26606"/>
          <ac:spMkLst>
            <pc:docMk/>
            <pc:sldMk cId="3405146935" sldId="268"/>
            <ac:spMk id="26" creationId="{CA00AE6B-AA30-4CF8-BA6F-339B780AD76C}"/>
          </ac:spMkLst>
        </pc:spChg>
        <pc:picChg chg="add mod">
          <ac:chgData name="Mádrová Hana" userId="a34f47d6-5110-497e-8689-cab3d9c8ce36" providerId="ADAL" clId="{C392F2FC-5714-49E5-8EA7-FD64BB5B4867}" dt="2022-01-13T10:10:30.542" v="8077" actId="26606"/>
          <ac:picMkLst>
            <pc:docMk/>
            <pc:sldMk cId="3405146935" sldId="268"/>
            <ac:picMk id="4" creationId="{46FA5087-B0A2-4280-8F1C-A3CD012C205A}"/>
          </ac:picMkLst>
        </pc:picChg>
        <pc:picChg chg="add mod">
          <ac:chgData name="Mádrová Hana" userId="a34f47d6-5110-497e-8689-cab3d9c8ce36" providerId="ADAL" clId="{C392F2FC-5714-49E5-8EA7-FD64BB5B4867}" dt="2022-01-13T10:10:30.542" v="8077" actId="26606"/>
          <ac:picMkLst>
            <pc:docMk/>
            <pc:sldMk cId="3405146935" sldId="268"/>
            <ac:picMk id="7" creationId="{C79BFF11-9AA0-4A26-A14E-804EF8924995}"/>
          </ac:picMkLst>
        </pc:picChg>
      </pc:sldChg>
      <pc:sldChg chg="addSp delSp modSp new mod ord setBg">
        <pc:chgData name="Mádrová Hana" userId="a34f47d6-5110-497e-8689-cab3d9c8ce36" providerId="ADAL" clId="{C392F2FC-5714-49E5-8EA7-FD64BB5B4867}" dt="2022-01-13T15:10:06.478" v="10528" actId="6549"/>
        <pc:sldMkLst>
          <pc:docMk/>
          <pc:sldMk cId="5151840" sldId="269"/>
        </pc:sldMkLst>
        <pc:spChg chg="mod">
          <ac:chgData name="Mádrová Hana" userId="a34f47d6-5110-497e-8689-cab3d9c8ce36" providerId="ADAL" clId="{C392F2FC-5714-49E5-8EA7-FD64BB5B4867}" dt="2022-01-12T10:52:21.727" v="1892" actId="20577"/>
          <ac:spMkLst>
            <pc:docMk/>
            <pc:sldMk cId="5151840" sldId="269"/>
            <ac:spMk id="2" creationId="{FD2BE85D-8E59-4807-9ECC-572ECB504D6C}"/>
          </ac:spMkLst>
        </pc:spChg>
        <pc:spChg chg="del">
          <ac:chgData name="Mádrová Hana" userId="a34f47d6-5110-497e-8689-cab3d9c8ce36" providerId="ADAL" clId="{C392F2FC-5714-49E5-8EA7-FD64BB5B4867}" dt="2022-01-05T17:02:02.919" v="1499"/>
          <ac:spMkLst>
            <pc:docMk/>
            <pc:sldMk cId="5151840" sldId="269"/>
            <ac:spMk id="3" creationId="{72D39A4E-E509-47FE-9AEA-597D11782B19}"/>
          </ac:spMkLst>
        </pc:spChg>
        <pc:spChg chg="add del">
          <ac:chgData name="Mádrová Hana" userId="a34f47d6-5110-497e-8689-cab3d9c8ce36" providerId="ADAL" clId="{C392F2FC-5714-49E5-8EA7-FD64BB5B4867}" dt="2022-01-12T10:49:14.150" v="1890" actId="26606"/>
          <ac:spMkLst>
            <pc:docMk/>
            <pc:sldMk cId="5151840" sldId="269"/>
            <ac:spMk id="73" creationId="{80DF40B2-80F7-4E71-B46C-284163F3654A}"/>
          </ac:spMkLst>
        </pc:spChg>
        <pc:spChg chg="add">
          <ac:chgData name="Mádrová Hana" userId="a34f47d6-5110-497e-8689-cab3d9c8ce36" providerId="ADAL" clId="{C392F2FC-5714-49E5-8EA7-FD64BB5B4867}" dt="2022-01-12T10:49:14.150" v="1890" actId="26606"/>
          <ac:spMkLst>
            <pc:docMk/>
            <pc:sldMk cId="5151840" sldId="269"/>
            <ac:spMk id="139" creationId="{F13C74B1-5B17-4795-BED0-7140497B445A}"/>
          </ac:spMkLst>
        </pc:spChg>
        <pc:spChg chg="add">
          <ac:chgData name="Mádrová Hana" userId="a34f47d6-5110-497e-8689-cab3d9c8ce36" providerId="ADAL" clId="{C392F2FC-5714-49E5-8EA7-FD64BB5B4867}" dt="2022-01-12T10:49:14.150" v="1890" actId="26606"/>
          <ac:spMkLst>
            <pc:docMk/>
            <pc:sldMk cId="5151840" sldId="269"/>
            <ac:spMk id="141" creationId="{D4974D33-8DC5-464E-8C6D-BE58F0669C17}"/>
          </ac:spMkLst>
        </pc:spChg>
        <pc:spChg chg="add mod">
          <ac:chgData name="Mádrová Hana" userId="a34f47d6-5110-497e-8689-cab3d9c8ce36" providerId="ADAL" clId="{C392F2FC-5714-49E5-8EA7-FD64BB5B4867}" dt="2022-01-13T15:10:06.478" v="10528" actId="6549"/>
          <ac:spMkLst>
            <pc:docMk/>
            <pc:sldMk cId="5151840" sldId="269"/>
            <ac:spMk id="3078" creationId="{F76F5C3A-5C67-4B11-B00E-89BF27E05D86}"/>
          </ac:spMkLst>
        </pc:spChg>
        <pc:picChg chg="add mod">
          <ac:chgData name="Mádrová Hana" userId="a34f47d6-5110-497e-8689-cab3d9c8ce36" providerId="ADAL" clId="{C392F2FC-5714-49E5-8EA7-FD64BB5B4867}" dt="2022-01-12T10:49:14.150" v="1890" actId="26606"/>
          <ac:picMkLst>
            <pc:docMk/>
            <pc:sldMk cId="5151840" sldId="269"/>
            <ac:picMk id="3074" creationId="{F36EC760-13CF-4ED1-BDCF-79B87CE74A26}"/>
          </ac:picMkLst>
        </pc:picChg>
      </pc:sldChg>
      <pc:sldChg chg="addSp delSp modSp new del">
        <pc:chgData name="Mádrová Hana" userId="a34f47d6-5110-497e-8689-cab3d9c8ce36" providerId="ADAL" clId="{C392F2FC-5714-49E5-8EA7-FD64BB5B4867}" dt="2022-01-13T10:11:49.206" v="8081" actId="47"/>
        <pc:sldMkLst>
          <pc:docMk/>
          <pc:sldMk cId="3506157248" sldId="270"/>
        </pc:sldMkLst>
        <pc:spChg chg="del">
          <ac:chgData name="Mádrová Hana" userId="a34f47d6-5110-497e-8689-cab3d9c8ce36" providerId="ADAL" clId="{C392F2FC-5714-49E5-8EA7-FD64BB5B4867}" dt="2022-01-05T17:06:07.490" v="1502"/>
          <ac:spMkLst>
            <pc:docMk/>
            <pc:sldMk cId="3506157248" sldId="270"/>
            <ac:spMk id="3" creationId="{6E42DF29-FB3D-488F-B9D3-B969299D734B}"/>
          </ac:spMkLst>
        </pc:spChg>
        <pc:spChg chg="add del mod">
          <ac:chgData name="Mádrová Hana" userId="a34f47d6-5110-497e-8689-cab3d9c8ce36" providerId="ADAL" clId="{C392F2FC-5714-49E5-8EA7-FD64BB5B4867}" dt="2022-01-05T17:06:27.471" v="1504"/>
          <ac:spMkLst>
            <pc:docMk/>
            <pc:sldMk cId="3506157248" sldId="270"/>
            <ac:spMk id="4" creationId="{7C0238FB-9D8A-4016-97FD-99D60CC022AE}"/>
          </ac:spMkLst>
        </pc:spChg>
        <pc:picChg chg="add mod">
          <ac:chgData name="Mádrová Hana" userId="a34f47d6-5110-497e-8689-cab3d9c8ce36" providerId="ADAL" clId="{C392F2FC-5714-49E5-8EA7-FD64BB5B4867}" dt="2022-01-05T17:06:27.471" v="1504"/>
          <ac:picMkLst>
            <pc:docMk/>
            <pc:sldMk cId="3506157248" sldId="270"/>
            <ac:picMk id="5" creationId="{5671533D-7E4E-4915-B755-5487F4B6B5F3}"/>
          </ac:picMkLst>
        </pc:picChg>
        <pc:picChg chg="add del mod">
          <ac:chgData name="Mádrová Hana" userId="a34f47d6-5110-497e-8689-cab3d9c8ce36" providerId="ADAL" clId="{C392F2FC-5714-49E5-8EA7-FD64BB5B4867}" dt="2022-01-05T17:06:11.620" v="1503" actId="478"/>
          <ac:picMkLst>
            <pc:docMk/>
            <pc:sldMk cId="3506157248" sldId="270"/>
            <ac:picMk id="4098" creationId="{9ECBD7CD-B52A-41AF-84C9-D026E64C5791}"/>
          </ac:picMkLst>
        </pc:picChg>
      </pc:sldChg>
      <pc:sldChg chg="addSp delSp modSp new del mod setBg">
        <pc:chgData name="Mádrová Hana" userId="a34f47d6-5110-497e-8689-cab3d9c8ce36" providerId="ADAL" clId="{C392F2FC-5714-49E5-8EA7-FD64BB5B4867}" dt="2022-01-13T10:42:46.015" v="8192" actId="47"/>
        <pc:sldMkLst>
          <pc:docMk/>
          <pc:sldMk cId="2478758648" sldId="271"/>
        </pc:sldMkLst>
        <pc:spChg chg="mod">
          <ac:chgData name="Mádrová Hana" userId="a34f47d6-5110-497e-8689-cab3d9c8ce36" providerId="ADAL" clId="{C392F2FC-5714-49E5-8EA7-FD64BB5B4867}" dt="2022-01-05T17:07:32.531" v="1507" actId="26606"/>
          <ac:spMkLst>
            <pc:docMk/>
            <pc:sldMk cId="2478758648" sldId="271"/>
            <ac:spMk id="2" creationId="{58839DC2-7451-4BAC-8A95-49A971D76B08}"/>
          </ac:spMkLst>
        </pc:spChg>
        <pc:spChg chg="del">
          <ac:chgData name="Mádrová Hana" userId="a34f47d6-5110-497e-8689-cab3d9c8ce36" providerId="ADAL" clId="{C392F2FC-5714-49E5-8EA7-FD64BB5B4867}" dt="2022-01-05T17:07:27.727" v="1506"/>
          <ac:spMkLst>
            <pc:docMk/>
            <pc:sldMk cId="2478758648" sldId="271"/>
            <ac:spMk id="3" creationId="{936A89C1-E725-4672-AC48-F11BD2923CF7}"/>
          </ac:spMkLst>
        </pc:spChg>
        <pc:spChg chg="add">
          <ac:chgData name="Mádrová Hana" userId="a34f47d6-5110-497e-8689-cab3d9c8ce36" providerId="ADAL" clId="{C392F2FC-5714-49E5-8EA7-FD64BB5B4867}" dt="2022-01-05T17:07:32.531" v="1507" actId="26606"/>
          <ac:spMkLst>
            <pc:docMk/>
            <pc:sldMk cId="2478758648" sldId="271"/>
            <ac:spMk id="73" creationId="{80DF40B2-80F7-4E71-B46C-284163F3654A}"/>
          </ac:spMkLst>
        </pc:spChg>
        <pc:spChg chg="add">
          <ac:chgData name="Mádrová Hana" userId="a34f47d6-5110-497e-8689-cab3d9c8ce36" providerId="ADAL" clId="{C392F2FC-5714-49E5-8EA7-FD64BB5B4867}" dt="2022-01-05T17:07:32.531" v="1507" actId="26606"/>
          <ac:spMkLst>
            <pc:docMk/>
            <pc:sldMk cId="2478758648" sldId="271"/>
            <ac:spMk id="5126" creationId="{36B54CEA-4DB5-4FBC-9427-B5EE54A9A45D}"/>
          </ac:spMkLst>
        </pc:spChg>
        <pc:picChg chg="add mod">
          <ac:chgData name="Mádrová Hana" userId="a34f47d6-5110-497e-8689-cab3d9c8ce36" providerId="ADAL" clId="{C392F2FC-5714-49E5-8EA7-FD64BB5B4867}" dt="2022-01-05T17:07:32.531" v="1507" actId="26606"/>
          <ac:picMkLst>
            <pc:docMk/>
            <pc:sldMk cId="2478758648" sldId="271"/>
            <ac:picMk id="5122" creationId="{74B829A1-21B0-4F4B-88C6-12016B0EAA04}"/>
          </ac:picMkLst>
        </pc:picChg>
      </pc:sldChg>
      <pc:sldChg chg="addSp delSp modSp new del mod setBg">
        <pc:chgData name="Mádrová Hana" userId="a34f47d6-5110-497e-8689-cab3d9c8ce36" providerId="ADAL" clId="{C392F2FC-5714-49E5-8EA7-FD64BB5B4867}" dt="2022-01-13T15:08:48.418" v="10491" actId="47"/>
        <pc:sldMkLst>
          <pc:docMk/>
          <pc:sldMk cId="198636107" sldId="272"/>
        </pc:sldMkLst>
        <pc:spChg chg="del">
          <ac:chgData name="Mádrová Hana" userId="a34f47d6-5110-497e-8689-cab3d9c8ce36" providerId="ADAL" clId="{C392F2FC-5714-49E5-8EA7-FD64BB5B4867}" dt="2022-01-05T17:11:24.145" v="1510" actId="26606"/>
          <ac:spMkLst>
            <pc:docMk/>
            <pc:sldMk cId="198636107" sldId="272"/>
            <ac:spMk id="2" creationId="{56544C36-9916-4556-B610-75EF85AF8706}"/>
          </ac:spMkLst>
        </pc:spChg>
        <pc:spChg chg="del">
          <ac:chgData name="Mádrová Hana" userId="a34f47d6-5110-497e-8689-cab3d9c8ce36" providerId="ADAL" clId="{C392F2FC-5714-49E5-8EA7-FD64BB5B4867}" dt="2022-01-05T17:11:19.455" v="1509"/>
          <ac:spMkLst>
            <pc:docMk/>
            <pc:sldMk cId="198636107" sldId="272"/>
            <ac:spMk id="3" creationId="{C1A2FA06-E369-4DF9-846D-BE92FC00B82F}"/>
          </ac:spMkLst>
        </pc:spChg>
        <pc:spChg chg="add">
          <ac:chgData name="Mádrová Hana" userId="a34f47d6-5110-497e-8689-cab3d9c8ce36" providerId="ADAL" clId="{C392F2FC-5714-49E5-8EA7-FD64BB5B4867}" dt="2022-01-05T17:11:24.145" v="1510" actId="26606"/>
          <ac:spMkLst>
            <pc:docMk/>
            <pc:sldMk cId="198636107" sldId="272"/>
            <ac:spMk id="71" creationId="{42A4FC2C-047E-45A5-965D-8E1E3BF09BC6}"/>
          </ac:spMkLst>
        </pc:spChg>
        <pc:picChg chg="add mod">
          <ac:chgData name="Mádrová Hana" userId="a34f47d6-5110-497e-8689-cab3d9c8ce36" providerId="ADAL" clId="{C392F2FC-5714-49E5-8EA7-FD64BB5B4867}" dt="2022-01-05T17:11:24.145" v="1510" actId="26606"/>
          <ac:picMkLst>
            <pc:docMk/>
            <pc:sldMk cId="198636107" sldId="272"/>
            <ac:picMk id="6146" creationId="{C43BF86A-E0BB-470D-971F-2936A2E3061F}"/>
          </ac:picMkLst>
        </pc:picChg>
      </pc:sldChg>
      <pc:sldChg chg="addSp delSp modSp new del mod setBg">
        <pc:chgData name="Mádrová Hana" userId="a34f47d6-5110-497e-8689-cab3d9c8ce36" providerId="ADAL" clId="{C392F2FC-5714-49E5-8EA7-FD64BB5B4867}" dt="2022-01-13T14:31:43.131" v="10192" actId="47"/>
        <pc:sldMkLst>
          <pc:docMk/>
          <pc:sldMk cId="872766389" sldId="273"/>
        </pc:sldMkLst>
        <pc:spChg chg="del">
          <ac:chgData name="Mádrová Hana" userId="a34f47d6-5110-497e-8689-cab3d9c8ce36" providerId="ADAL" clId="{C392F2FC-5714-49E5-8EA7-FD64BB5B4867}" dt="2022-01-05T17:12:01.826" v="1513" actId="26606"/>
          <ac:spMkLst>
            <pc:docMk/>
            <pc:sldMk cId="872766389" sldId="273"/>
            <ac:spMk id="2" creationId="{7A3A00E0-D9CC-4072-A26A-26BCDBF6EE07}"/>
          </ac:spMkLst>
        </pc:spChg>
        <pc:spChg chg="del">
          <ac:chgData name="Mádrová Hana" userId="a34f47d6-5110-497e-8689-cab3d9c8ce36" providerId="ADAL" clId="{C392F2FC-5714-49E5-8EA7-FD64BB5B4867}" dt="2022-01-05T17:11:57.963" v="1512"/>
          <ac:spMkLst>
            <pc:docMk/>
            <pc:sldMk cId="872766389" sldId="273"/>
            <ac:spMk id="3" creationId="{1263D441-23C1-4968-ACA7-D5CC789910A5}"/>
          </ac:spMkLst>
        </pc:spChg>
        <pc:spChg chg="add">
          <ac:chgData name="Mádrová Hana" userId="a34f47d6-5110-497e-8689-cab3d9c8ce36" providerId="ADAL" clId="{C392F2FC-5714-49E5-8EA7-FD64BB5B4867}" dt="2022-01-05T17:12:01.826" v="1513" actId="26606"/>
          <ac:spMkLst>
            <pc:docMk/>
            <pc:sldMk cId="872766389" sldId="273"/>
            <ac:spMk id="71" creationId="{42A4FC2C-047E-45A5-965D-8E1E3BF09BC6}"/>
          </ac:spMkLst>
        </pc:spChg>
        <pc:picChg chg="add mod">
          <ac:chgData name="Mádrová Hana" userId="a34f47d6-5110-497e-8689-cab3d9c8ce36" providerId="ADAL" clId="{C392F2FC-5714-49E5-8EA7-FD64BB5B4867}" dt="2022-01-05T17:12:01.826" v="1513" actId="26606"/>
          <ac:picMkLst>
            <pc:docMk/>
            <pc:sldMk cId="872766389" sldId="273"/>
            <ac:picMk id="7170" creationId="{9B5564A9-F1D2-4C85-85A2-B9FB2A95E615}"/>
          </ac:picMkLst>
        </pc:picChg>
      </pc:sldChg>
      <pc:sldChg chg="addSp delSp modSp new del mod setBg">
        <pc:chgData name="Mádrová Hana" userId="a34f47d6-5110-497e-8689-cab3d9c8ce36" providerId="ADAL" clId="{C392F2FC-5714-49E5-8EA7-FD64BB5B4867}" dt="2022-01-13T14:31:44.449" v="10193" actId="47"/>
        <pc:sldMkLst>
          <pc:docMk/>
          <pc:sldMk cId="914158318" sldId="274"/>
        </pc:sldMkLst>
        <pc:spChg chg="del">
          <ac:chgData name="Mádrová Hana" userId="a34f47d6-5110-497e-8689-cab3d9c8ce36" providerId="ADAL" clId="{C392F2FC-5714-49E5-8EA7-FD64BB5B4867}" dt="2022-01-05T17:12:50.702" v="1516" actId="26606"/>
          <ac:spMkLst>
            <pc:docMk/>
            <pc:sldMk cId="914158318" sldId="274"/>
            <ac:spMk id="2" creationId="{4F49D7AF-5184-43F2-B454-62F8AC51A1B1}"/>
          </ac:spMkLst>
        </pc:spChg>
        <pc:spChg chg="del">
          <ac:chgData name="Mádrová Hana" userId="a34f47d6-5110-497e-8689-cab3d9c8ce36" providerId="ADAL" clId="{C392F2FC-5714-49E5-8EA7-FD64BB5B4867}" dt="2022-01-05T17:12:46.012" v="1515"/>
          <ac:spMkLst>
            <pc:docMk/>
            <pc:sldMk cId="914158318" sldId="274"/>
            <ac:spMk id="3" creationId="{1F73FD21-4707-4814-BE4F-CB112D8FBB5B}"/>
          </ac:spMkLst>
        </pc:spChg>
        <pc:spChg chg="add">
          <ac:chgData name="Mádrová Hana" userId="a34f47d6-5110-497e-8689-cab3d9c8ce36" providerId="ADAL" clId="{C392F2FC-5714-49E5-8EA7-FD64BB5B4867}" dt="2022-01-05T17:12:50.702" v="1516" actId="26606"/>
          <ac:spMkLst>
            <pc:docMk/>
            <pc:sldMk cId="914158318" sldId="274"/>
            <ac:spMk id="71" creationId="{42A4FC2C-047E-45A5-965D-8E1E3BF09BC6}"/>
          </ac:spMkLst>
        </pc:spChg>
        <pc:picChg chg="add mod">
          <ac:chgData name="Mádrová Hana" userId="a34f47d6-5110-497e-8689-cab3d9c8ce36" providerId="ADAL" clId="{C392F2FC-5714-49E5-8EA7-FD64BB5B4867}" dt="2022-01-05T17:12:50.702" v="1516" actId="26606"/>
          <ac:picMkLst>
            <pc:docMk/>
            <pc:sldMk cId="914158318" sldId="274"/>
            <ac:picMk id="8194" creationId="{6CDDFAB1-28BA-4CB7-8A13-E0C856394A42}"/>
          </ac:picMkLst>
        </pc:picChg>
      </pc:sldChg>
      <pc:sldChg chg="addSp delSp modSp new del mod setBg">
        <pc:chgData name="Mádrová Hana" userId="a34f47d6-5110-497e-8689-cab3d9c8ce36" providerId="ADAL" clId="{C392F2FC-5714-49E5-8EA7-FD64BB5B4867}" dt="2022-01-13T15:08:47.357" v="10490" actId="47"/>
        <pc:sldMkLst>
          <pc:docMk/>
          <pc:sldMk cId="1165545931" sldId="275"/>
        </pc:sldMkLst>
        <pc:spChg chg="del">
          <ac:chgData name="Mádrová Hana" userId="a34f47d6-5110-497e-8689-cab3d9c8ce36" providerId="ADAL" clId="{C392F2FC-5714-49E5-8EA7-FD64BB5B4867}" dt="2022-01-05T17:14:14.367" v="1519" actId="26606"/>
          <ac:spMkLst>
            <pc:docMk/>
            <pc:sldMk cId="1165545931" sldId="275"/>
            <ac:spMk id="2" creationId="{E2A2316B-1D66-4563-AA7C-F0BDD60D93DB}"/>
          </ac:spMkLst>
        </pc:spChg>
        <pc:spChg chg="del">
          <ac:chgData name="Mádrová Hana" userId="a34f47d6-5110-497e-8689-cab3d9c8ce36" providerId="ADAL" clId="{C392F2FC-5714-49E5-8EA7-FD64BB5B4867}" dt="2022-01-05T17:14:05.186" v="1518"/>
          <ac:spMkLst>
            <pc:docMk/>
            <pc:sldMk cId="1165545931" sldId="275"/>
            <ac:spMk id="3" creationId="{5BB48605-F145-4627-A41C-36598C05C9BE}"/>
          </ac:spMkLst>
        </pc:spChg>
        <pc:spChg chg="add">
          <ac:chgData name="Mádrová Hana" userId="a34f47d6-5110-497e-8689-cab3d9c8ce36" providerId="ADAL" clId="{C392F2FC-5714-49E5-8EA7-FD64BB5B4867}" dt="2022-01-05T17:14:14.367" v="1519" actId="26606"/>
          <ac:spMkLst>
            <pc:docMk/>
            <pc:sldMk cId="1165545931" sldId="275"/>
            <ac:spMk id="71" creationId="{42A4FC2C-047E-45A5-965D-8E1E3BF09BC6}"/>
          </ac:spMkLst>
        </pc:spChg>
        <pc:picChg chg="add mod">
          <ac:chgData name="Mádrová Hana" userId="a34f47d6-5110-497e-8689-cab3d9c8ce36" providerId="ADAL" clId="{C392F2FC-5714-49E5-8EA7-FD64BB5B4867}" dt="2022-01-05T17:14:14.367" v="1519" actId="26606"/>
          <ac:picMkLst>
            <pc:docMk/>
            <pc:sldMk cId="1165545931" sldId="275"/>
            <ac:picMk id="9218" creationId="{B25F9595-C732-4302-B64E-205A550D484B}"/>
          </ac:picMkLst>
        </pc:picChg>
      </pc:sldChg>
      <pc:sldChg chg="addSp delSp modSp new del mod setBg">
        <pc:chgData name="Mádrová Hana" userId="a34f47d6-5110-497e-8689-cab3d9c8ce36" providerId="ADAL" clId="{C392F2FC-5714-49E5-8EA7-FD64BB5B4867}" dt="2022-01-13T15:08:46.644" v="10489" actId="47"/>
        <pc:sldMkLst>
          <pc:docMk/>
          <pc:sldMk cId="2382389157" sldId="276"/>
        </pc:sldMkLst>
        <pc:spChg chg="del">
          <ac:chgData name="Mádrová Hana" userId="a34f47d6-5110-497e-8689-cab3d9c8ce36" providerId="ADAL" clId="{C392F2FC-5714-49E5-8EA7-FD64BB5B4867}" dt="2022-01-05T17:17:32.589" v="1522" actId="26606"/>
          <ac:spMkLst>
            <pc:docMk/>
            <pc:sldMk cId="2382389157" sldId="276"/>
            <ac:spMk id="2" creationId="{898E9B25-A0A5-4D5C-A5AF-24AA602E6149}"/>
          </ac:spMkLst>
        </pc:spChg>
        <pc:spChg chg="del">
          <ac:chgData name="Mádrová Hana" userId="a34f47d6-5110-497e-8689-cab3d9c8ce36" providerId="ADAL" clId="{C392F2FC-5714-49E5-8EA7-FD64BB5B4867}" dt="2022-01-05T17:17:32.589" v="1522" actId="26606"/>
          <ac:spMkLst>
            <pc:docMk/>
            <pc:sldMk cId="2382389157" sldId="276"/>
            <ac:spMk id="3" creationId="{BA7C13D0-514A-4F6C-816B-1F26542D2769}"/>
          </ac:spMkLst>
        </pc:spChg>
        <pc:spChg chg="add">
          <ac:chgData name="Mádrová Hana" userId="a34f47d6-5110-497e-8689-cab3d9c8ce36" providerId="ADAL" clId="{C392F2FC-5714-49E5-8EA7-FD64BB5B4867}" dt="2022-01-05T17:17:32.589" v="1522" actId="26606"/>
          <ac:spMkLst>
            <pc:docMk/>
            <pc:sldMk cId="2382389157" sldId="276"/>
            <ac:spMk id="71" creationId="{42A4FC2C-047E-45A5-965D-8E1E3BF09BC6}"/>
          </ac:spMkLst>
        </pc:spChg>
        <pc:picChg chg="add mod">
          <ac:chgData name="Mádrová Hana" userId="a34f47d6-5110-497e-8689-cab3d9c8ce36" providerId="ADAL" clId="{C392F2FC-5714-49E5-8EA7-FD64BB5B4867}" dt="2022-01-05T17:17:32.589" v="1522" actId="26606"/>
          <ac:picMkLst>
            <pc:docMk/>
            <pc:sldMk cId="2382389157" sldId="276"/>
            <ac:picMk id="10242" creationId="{C3DAC2BB-926B-417B-996D-17F9F121B62D}"/>
          </ac:picMkLst>
        </pc:picChg>
      </pc:sldChg>
      <pc:sldChg chg="addSp delSp modSp new del mod setBg">
        <pc:chgData name="Mádrová Hana" userId="a34f47d6-5110-497e-8689-cab3d9c8ce36" providerId="ADAL" clId="{C392F2FC-5714-49E5-8EA7-FD64BB5B4867}" dt="2022-01-13T15:08:45.961" v="10488" actId="47"/>
        <pc:sldMkLst>
          <pc:docMk/>
          <pc:sldMk cId="3378339382" sldId="277"/>
        </pc:sldMkLst>
        <pc:spChg chg="del">
          <ac:chgData name="Mádrová Hana" userId="a34f47d6-5110-497e-8689-cab3d9c8ce36" providerId="ADAL" clId="{C392F2FC-5714-49E5-8EA7-FD64BB5B4867}" dt="2022-01-05T17:18:26.685" v="1525" actId="26606"/>
          <ac:spMkLst>
            <pc:docMk/>
            <pc:sldMk cId="3378339382" sldId="277"/>
            <ac:spMk id="2" creationId="{61CFD4B5-71D6-4E0F-B3C3-1AB8EEFD99F8}"/>
          </ac:spMkLst>
        </pc:spChg>
        <pc:spChg chg="del">
          <ac:chgData name="Mádrová Hana" userId="a34f47d6-5110-497e-8689-cab3d9c8ce36" providerId="ADAL" clId="{C392F2FC-5714-49E5-8EA7-FD64BB5B4867}" dt="2022-01-05T17:18:23.865" v="1524"/>
          <ac:spMkLst>
            <pc:docMk/>
            <pc:sldMk cId="3378339382" sldId="277"/>
            <ac:spMk id="3" creationId="{E7A9748F-73E9-48C8-87FE-83F0307C38F9}"/>
          </ac:spMkLst>
        </pc:spChg>
        <pc:spChg chg="add">
          <ac:chgData name="Mádrová Hana" userId="a34f47d6-5110-497e-8689-cab3d9c8ce36" providerId="ADAL" clId="{C392F2FC-5714-49E5-8EA7-FD64BB5B4867}" dt="2022-01-05T17:18:26.685" v="1525" actId="26606"/>
          <ac:spMkLst>
            <pc:docMk/>
            <pc:sldMk cId="3378339382" sldId="277"/>
            <ac:spMk id="71" creationId="{42A4FC2C-047E-45A5-965D-8E1E3BF09BC6}"/>
          </ac:spMkLst>
        </pc:spChg>
        <pc:picChg chg="add mod">
          <ac:chgData name="Mádrová Hana" userId="a34f47d6-5110-497e-8689-cab3d9c8ce36" providerId="ADAL" clId="{C392F2FC-5714-49E5-8EA7-FD64BB5B4867}" dt="2022-01-05T17:18:26.685" v="1525" actId="26606"/>
          <ac:picMkLst>
            <pc:docMk/>
            <pc:sldMk cId="3378339382" sldId="277"/>
            <ac:picMk id="11266" creationId="{9D9C8C60-9E20-485F-B906-6D12B05A3E80}"/>
          </ac:picMkLst>
        </pc:picChg>
      </pc:sldChg>
      <pc:sldChg chg="addSp delSp modSp new del mod setBg">
        <pc:chgData name="Mádrová Hana" userId="a34f47d6-5110-497e-8689-cab3d9c8ce36" providerId="ADAL" clId="{C392F2FC-5714-49E5-8EA7-FD64BB5B4867}" dt="2022-01-13T15:08:45.258" v="10487" actId="47"/>
        <pc:sldMkLst>
          <pc:docMk/>
          <pc:sldMk cId="920880225" sldId="278"/>
        </pc:sldMkLst>
        <pc:spChg chg="del">
          <ac:chgData name="Mádrová Hana" userId="a34f47d6-5110-497e-8689-cab3d9c8ce36" providerId="ADAL" clId="{C392F2FC-5714-49E5-8EA7-FD64BB5B4867}" dt="2022-01-05T17:19:12.109" v="1529" actId="26606"/>
          <ac:spMkLst>
            <pc:docMk/>
            <pc:sldMk cId="920880225" sldId="278"/>
            <ac:spMk id="2" creationId="{AD07DBF3-CB90-4529-8F20-3A5E8535DF9B}"/>
          </ac:spMkLst>
        </pc:spChg>
        <pc:spChg chg="del">
          <ac:chgData name="Mádrová Hana" userId="a34f47d6-5110-497e-8689-cab3d9c8ce36" providerId="ADAL" clId="{C392F2FC-5714-49E5-8EA7-FD64BB5B4867}" dt="2022-01-05T17:19:12.109" v="1529" actId="26606"/>
          <ac:spMkLst>
            <pc:docMk/>
            <pc:sldMk cId="920880225" sldId="278"/>
            <ac:spMk id="3" creationId="{D4987808-4D8F-4343-B91B-E760C311F259}"/>
          </ac:spMkLst>
        </pc:spChg>
        <pc:spChg chg="add">
          <ac:chgData name="Mádrová Hana" userId="a34f47d6-5110-497e-8689-cab3d9c8ce36" providerId="ADAL" clId="{C392F2FC-5714-49E5-8EA7-FD64BB5B4867}" dt="2022-01-05T17:19:12.109" v="1529" actId="26606"/>
          <ac:spMkLst>
            <pc:docMk/>
            <pc:sldMk cId="920880225" sldId="278"/>
            <ac:spMk id="71" creationId="{42A4FC2C-047E-45A5-965D-8E1E3BF09BC6}"/>
          </ac:spMkLst>
        </pc:spChg>
        <pc:picChg chg="add mod">
          <ac:chgData name="Mádrová Hana" userId="a34f47d6-5110-497e-8689-cab3d9c8ce36" providerId="ADAL" clId="{C392F2FC-5714-49E5-8EA7-FD64BB5B4867}" dt="2022-01-05T17:19:12.109" v="1529" actId="26606"/>
          <ac:picMkLst>
            <pc:docMk/>
            <pc:sldMk cId="920880225" sldId="278"/>
            <ac:picMk id="12290" creationId="{5D96FA83-4363-4704-9DB6-9E83C9932D0B}"/>
          </ac:picMkLst>
        </pc:picChg>
      </pc:sldChg>
      <pc:sldChg chg="addSp delSp modSp new del mod setBg">
        <pc:chgData name="Mádrová Hana" userId="a34f47d6-5110-497e-8689-cab3d9c8ce36" providerId="ADAL" clId="{C392F2FC-5714-49E5-8EA7-FD64BB5B4867}" dt="2022-01-13T13:01:13.817" v="8691" actId="47"/>
        <pc:sldMkLst>
          <pc:docMk/>
          <pc:sldMk cId="3928081227" sldId="279"/>
        </pc:sldMkLst>
        <pc:spChg chg="del">
          <ac:chgData name="Mádrová Hana" userId="a34f47d6-5110-497e-8689-cab3d9c8ce36" providerId="ADAL" clId="{C392F2FC-5714-49E5-8EA7-FD64BB5B4867}" dt="2022-01-05T17:19:42.771" v="1531" actId="26606"/>
          <ac:spMkLst>
            <pc:docMk/>
            <pc:sldMk cId="3928081227" sldId="279"/>
            <ac:spMk id="2" creationId="{77180E0D-A10A-41C5-B651-00978ED0A6EB}"/>
          </ac:spMkLst>
        </pc:spChg>
        <pc:spChg chg="del">
          <ac:chgData name="Mádrová Hana" userId="a34f47d6-5110-497e-8689-cab3d9c8ce36" providerId="ADAL" clId="{C392F2FC-5714-49E5-8EA7-FD64BB5B4867}" dt="2022-01-05T17:19:40.318" v="1530"/>
          <ac:spMkLst>
            <pc:docMk/>
            <pc:sldMk cId="3928081227" sldId="279"/>
            <ac:spMk id="3" creationId="{45C38E47-545F-4967-B867-5CC88473DCF2}"/>
          </ac:spMkLst>
        </pc:spChg>
        <pc:spChg chg="add">
          <ac:chgData name="Mádrová Hana" userId="a34f47d6-5110-497e-8689-cab3d9c8ce36" providerId="ADAL" clId="{C392F2FC-5714-49E5-8EA7-FD64BB5B4867}" dt="2022-01-05T17:19:42.771" v="1531" actId="26606"/>
          <ac:spMkLst>
            <pc:docMk/>
            <pc:sldMk cId="3928081227" sldId="279"/>
            <ac:spMk id="71" creationId="{42A4FC2C-047E-45A5-965D-8E1E3BF09BC6}"/>
          </ac:spMkLst>
        </pc:spChg>
        <pc:picChg chg="add mod">
          <ac:chgData name="Mádrová Hana" userId="a34f47d6-5110-497e-8689-cab3d9c8ce36" providerId="ADAL" clId="{C392F2FC-5714-49E5-8EA7-FD64BB5B4867}" dt="2022-01-05T17:19:42.771" v="1531" actId="26606"/>
          <ac:picMkLst>
            <pc:docMk/>
            <pc:sldMk cId="3928081227" sldId="279"/>
            <ac:picMk id="13314" creationId="{FADDC781-FFD4-4109-BFD3-EE9249D5333D}"/>
          </ac:picMkLst>
        </pc:picChg>
      </pc:sldChg>
      <pc:sldChg chg="addSp delSp modSp new del mod setBg">
        <pc:chgData name="Mádrová Hana" userId="a34f47d6-5110-497e-8689-cab3d9c8ce36" providerId="ADAL" clId="{C392F2FC-5714-49E5-8EA7-FD64BB5B4867}" dt="2022-01-13T10:43:09.038" v="8193" actId="47"/>
        <pc:sldMkLst>
          <pc:docMk/>
          <pc:sldMk cId="177412237" sldId="280"/>
        </pc:sldMkLst>
        <pc:spChg chg="mod">
          <ac:chgData name="Mádrová Hana" userId="a34f47d6-5110-497e-8689-cab3d9c8ce36" providerId="ADAL" clId="{C392F2FC-5714-49E5-8EA7-FD64BB5B4867}" dt="2022-01-05T17:48:57.462" v="1534" actId="26606"/>
          <ac:spMkLst>
            <pc:docMk/>
            <pc:sldMk cId="177412237" sldId="280"/>
            <ac:spMk id="2" creationId="{C1CBD33A-123B-4338-8F4B-11526B29F7AE}"/>
          </ac:spMkLst>
        </pc:spChg>
        <pc:spChg chg="del">
          <ac:chgData name="Mádrová Hana" userId="a34f47d6-5110-497e-8689-cab3d9c8ce36" providerId="ADAL" clId="{C392F2FC-5714-49E5-8EA7-FD64BB5B4867}" dt="2022-01-05T17:48:54.492" v="1533"/>
          <ac:spMkLst>
            <pc:docMk/>
            <pc:sldMk cId="177412237" sldId="280"/>
            <ac:spMk id="3" creationId="{4DED361B-0559-4A6A-9EC3-F6274205F525}"/>
          </ac:spMkLst>
        </pc:spChg>
        <pc:spChg chg="add">
          <ac:chgData name="Mádrová Hana" userId="a34f47d6-5110-497e-8689-cab3d9c8ce36" providerId="ADAL" clId="{C392F2FC-5714-49E5-8EA7-FD64BB5B4867}" dt="2022-01-05T17:48:57.462" v="1534" actId="26606"/>
          <ac:spMkLst>
            <pc:docMk/>
            <pc:sldMk cId="177412237" sldId="280"/>
            <ac:spMk id="73" creationId="{80DF40B2-80F7-4E71-B46C-284163F3654A}"/>
          </ac:spMkLst>
        </pc:spChg>
        <pc:spChg chg="add">
          <ac:chgData name="Mádrová Hana" userId="a34f47d6-5110-497e-8689-cab3d9c8ce36" providerId="ADAL" clId="{C392F2FC-5714-49E5-8EA7-FD64BB5B4867}" dt="2022-01-05T17:48:57.462" v="1534" actId="26606"/>
          <ac:spMkLst>
            <pc:docMk/>
            <pc:sldMk cId="177412237" sldId="280"/>
            <ac:spMk id="14342" creationId="{3C02D354-E7A6-4293-BDF8-CCA6E668E732}"/>
          </ac:spMkLst>
        </pc:spChg>
        <pc:picChg chg="del">
          <ac:chgData name="Mádrová Hana" userId="a34f47d6-5110-497e-8689-cab3d9c8ce36" providerId="ADAL" clId="{C392F2FC-5714-49E5-8EA7-FD64BB5B4867}" dt="2022-01-05T17:49:40.768" v="1535" actId="478"/>
          <ac:picMkLst>
            <pc:docMk/>
            <pc:sldMk cId="177412237" sldId="280"/>
            <ac:picMk id="4" creationId="{03D209D1-6BFA-4E63-9569-2E1E7B0E6025}"/>
          </ac:picMkLst>
        </pc:picChg>
        <pc:picChg chg="add mod">
          <ac:chgData name="Mádrová Hana" userId="a34f47d6-5110-497e-8689-cab3d9c8ce36" providerId="ADAL" clId="{C392F2FC-5714-49E5-8EA7-FD64BB5B4867}" dt="2022-01-05T17:48:57.462" v="1534" actId="26606"/>
          <ac:picMkLst>
            <pc:docMk/>
            <pc:sldMk cId="177412237" sldId="280"/>
            <ac:picMk id="14338" creationId="{F60B45AD-AA88-4ABC-A649-C67F6DCC9DC7}"/>
          </ac:picMkLst>
        </pc:picChg>
      </pc:sldChg>
      <pc:sldChg chg="addSp delSp modSp new del mod setBg">
        <pc:chgData name="Mádrová Hana" userId="a34f47d6-5110-497e-8689-cab3d9c8ce36" providerId="ADAL" clId="{C392F2FC-5714-49E5-8EA7-FD64BB5B4867}" dt="2022-01-13T15:08:44.573" v="10486" actId="47"/>
        <pc:sldMkLst>
          <pc:docMk/>
          <pc:sldMk cId="3191366387" sldId="281"/>
        </pc:sldMkLst>
        <pc:spChg chg="del">
          <ac:chgData name="Mádrová Hana" userId="a34f47d6-5110-497e-8689-cab3d9c8ce36" providerId="ADAL" clId="{C392F2FC-5714-49E5-8EA7-FD64BB5B4867}" dt="2022-01-05T17:50:34.818" v="1546" actId="26606"/>
          <ac:spMkLst>
            <pc:docMk/>
            <pc:sldMk cId="3191366387" sldId="281"/>
            <ac:spMk id="2" creationId="{E9AB9FF4-6927-4399-B5D3-2A7B03FD2867}"/>
          </ac:spMkLst>
        </pc:spChg>
        <pc:spChg chg="del">
          <ac:chgData name="Mádrová Hana" userId="a34f47d6-5110-497e-8689-cab3d9c8ce36" providerId="ADAL" clId="{C392F2FC-5714-49E5-8EA7-FD64BB5B4867}" dt="2022-01-05T17:49:48.738" v="1537"/>
          <ac:spMkLst>
            <pc:docMk/>
            <pc:sldMk cId="3191366387" sldId="281"/>
            <ac:spMk id="3" creationId="{0083DC96-D7B5-4708-A67E-F21E04F8A56C}"/>
          </ac:spMkLst>
        </pc:spChg>
        <pc:spChg chg="add">
          <ac:chgData name="Mádrová Hana" userId="a34f47d6-5110-497e-8689-cab3d9c8ce36" providerId="ADAL" clId="{C392F2FC-5714-49E5-8EA7-FD64BB5B4867}" dt="2022-01-05T17:50:34.818" v="1546" actId="26606"/>
          <ac:spMkLst>
            <pc:docMk/>
            <pc:sldMk cId="3191366387" sldId="281"/>
            <ac:spMk id="9" creationId="{AB8C311F-7253-4AED-9701-7FC0708C41C7}"/>
          </ac:spMkLst>
        </pc:spChg>
        <pc:spChg chg="add">
          <ac:chgData name="Mádrová Hana" userId="a34f47d6-5110-497e-8689-cab3d9c8ce36" providerId="ADAL" clId="{C392F2FC-5714-49E5-8EA7-FD64BB5B4867}" dt="2022-01-05T17:50:34.818" v="1546" actId="26606"/>
          <ac:spMkLst>
            <pc:docMk/>
            <pc:sldMk cId="3191366387" sldId="281"/>
            <ac:spMk id="11" creationId="{E2384209-CB15-4CDF-9D31-C44FD9A3F20D}"/>
          </ac:spMkLst>
        </pc:spChg>
        <pc:spChg chg="add">
          <ac:chgData name="Mádrová Hana" userId="a34f47d6-5110-497e-8689-cab3d9c8ce36" providerId="ADAL" clId="{C392F2FC-5714-49E5-8EA7-FD64BB5B4867}" dt="2022-01-05T17:50:34.818" v="1546" actId="26606"/>
          <ac:spMkLst>
            <pc:docMk/>
            <pc:sldMk cId="3191366387" sldId="281"/>
            <ac:spMk id="13" creationId="{2633B3B5-CC90-43F0-8714-D31D1F3F0209}"/>
          </ac:spMkLst>
        </pc:spChg>
        <pc:spChg chg="add">
          <ac:chgData name="Mádrová Hana" userId="a34f47d6-5110-497e-8689-cab3d9c8ce36" providerId="ADAL" clId="{C392F2FC-5714-49E5-8EA7-FD64BB5B4867}" dt="2022-01-05T17:50:34.818" v="1546" actId="26606"/>
          <ac:spMkLst>
            <pc:docMk/>
            <pc:sldMk cId="3191366387" sldId="281"/>
            <ac:spMk id="15" creationId="{A8D57A06-A426-446D-B02C-A2DC6B62E45E}"/>
          </ac:spMkLst>
        </pc:spChg>
        <pc:picChg chg="add mod modCrop">
          <ac:chgData name="Mádrová Hana" userId="a34f47d6-5110-497e-8689-cab3d9c8ce36" providerId="ADAL" clId="{C392F2FC-5714-49E5-8EA7-FD64BB5B4867}" dt="2022-01-05T17:53:38.935" v="1547" actId="27614"/>
          <ac:picMkLst>
            <pc:docMk/>
            <pc:sldMk cId="3191366387" sldId="281"/>
            <ac:picMk id="4" creationId="{D6E4FD07-E4E8-4088-914E-7520C97CC39C}"/>
          </ac:picMkLst>
        </pc:picChg>
      </pc:sldChg>
      <pc:sldChg chg="addSp delSp modSp new del mod setBg">
        <pc:chgData name="Mádrová Hana" userId="a34f47d6-5110-497e-8689-cab3d9c8ce36" providerId="ADAL" clId="{C392F2FC-5714-49E5-8EA7-FD64BB5B4867}" dt="2022-01-13T13:01:21.199" v="8692" actId="47"/>
        <pc:sldMkLst>
          <pc:docMk/>
          <pc:sldMk cId="1061322730" sldId="282"/>
        </pc:sldMkLst>
        <pc:spChg chg="mod">
          <ac:chgData name="Mádrová Hana" userId="a34f47d6-5110-497e-8689-cab3d9c8ce36" providerId="ADAL" clId="{C392F2FC-5714-49E5-8EA7-FD64BB5B4867}" dt="2022-01-05T17:54:37.547" v="1550" actId="26606"/>
          <ac:spMkLst>
            <pc:docMk/>
            <pc:sldMk cId="1061322730" sldId="282"/>
            <ac:spMk id="2" creationId="{19DE33CD-A5F0-4912-B4A1-BBD71F3126BD}"/>
          </ac:spMkLst>
        </pc:spChg>
        <pc:spChg chg="del">
          <ac:chgData name="Mádrová Hana" userId="a34f47d6-5110-497e-8689-cab3d9c8ce36" providerId="ADAL" clId="{C392F2FC-5714-49E5-8EA7-FD64BB5B4867}" dt="2022-01-05T17:53:41.631" v="1549"/>
          <ac:spMkLst>
            <pc:docMk/>
            <pc:sldMk cId="1061322730" sldId="282"/>
            <ac:spMk id="3" creationId="{BE8B85B1-BD36-49D8-9B6C-0A4815A61C43}"/>
          </ac:spMkLst>
        </pc:spChg>
        <pc:spChg chg="add">
          <ac:chgData name="Mádrová Hana" userId="a34f47d6-5110-497e-8689-cab3d9c8ce36" providerId="ADAL" clId="{C392F2FC-5714-49E5-8EA7-FD64BB5B4867}" dt="2022-01-05T17:54:37.547" v="1550" actId="26606"/>
          <ac:spMkLst>
            <pc:docMk/>
            <pc:sldMk cId="1061322730" sldId="282"/>
            <ac:spMk id="73" creationId="{80DF40B2-80F7-4E71-B46C-284163F3654A}"/>
          </ac:spMkLst>
        </pc:spChg>
        <pc:spChg chg="add">
          <ac:chgData name="Mádrová Hana" userId="a34f47d6-5110-497e-8689-cab3d9c8ce36" providerId="ADAL" clId="{C392F2FC-5714-49E5-8EA7-FD64BB5B4867}" dt="2022-01-05T17:54:37.547" v="1550" actId="26606"/>
          <ac:spMkLst>
            <pc:docMk/>
            <pc:sldMk cId="1061322730" sldId="282"/>
            <ac:spMk id="15366" creationId="{C6FE5031-CFBB-42C3-AD17-30890772913F}"/>
          </ac:spMkLst>
        </pc:spChg>
        <pc:picChg chg="add mod">
          <ac:chgData name="Mádrová Hana" userId="a34f47d6-5110-497e-8689-cab3d9c8ce36" providerId="ADAL" clId="{C392F2FC-5714-49E5-8EA7-FD64BB5B4867}" dt="2022-01-05T17:54:37.547" v="1550" actId="26606"/>
          <ac:picMkLst>
            <pc:docMk/>
            <pc:sldMk cId="1061322730" sldId="282"/>
            <ac:picMk id="15362" creationId="{86C84F6C-6F3B-484C-8675-07939912FBB4}"/>
          </ac:picMkLst>
        </pc:picChg>
      </pc:sldChg>
      <pc:sldChg chg="addSp delSp modSp new del mod setBg">
        <pc:chgData name="Mádrová Hana" userId="a34f47d6-5110-497e-8689-cab3d9c8ce36" providerId="ADAL" clId="{C392F2FC-5714-49E5-8EA7-FD64BB5B4867}" dt="2022-01-13T13:01:24.655" v="8693" actId="47"/>
        <pc:sldMkLst>
          <pc:docMk/>
          <pc:sldMk cId="2540875216" sldId="283"/>
        </pc:sldMkLst>
        <pc:spChg chg="mod">
          <ac:chgData name="Mádrová Hana" userId="a34f47d6-5110-497e-8689-cab3d9c8ce36" providerId="ADAL" clId="{C392F2FC-5714-49E5-8EA7-FD64BB5B4867}" dt="2022-01-05T17:54:45.964" v="1553" actId="26606"/>
          <ac:spMkLst>
            <pc:docMk/>
            <pc:sldMk cId="2540875216" sldId="283"/>
            <ac:spMk id="2" creationId="{D08F1AD2-BE4E-4236-935F-F8CB620D282D}"/>
          </ac:spMkLst>
        </pc:spChg>
        <pc:spChg chg="del">
          <ac:chgData name="Mádrová Hana" userId="a34f47d6-5110-497e-8689-cab3d9c8ce36" providerId="ADAL" clId="{C392F2FC-5714-49E5-8EA7-FD64BB5B4867}" dt="2022-01-05T17:54:42.882" v="1552"/>
          <ac:spMkLst>
            <pc:docMk/>
            <pc:sldMk cId="2540875216" sldId="283"/>
            <ac:spMk id="3" creationId="{5ECF9E6D-1392-4048-89F4-D33C2DAB1EB8}"/>
          </ac:spMkLst>
        </pc:spChg>
        <pc:spChg chg="add">
          <ac:chgData name="Mádrová Hana" userId="a34f47d6-5110-497e-8689-cab3d9c8ce36" providerId="ADAL" clId="{C392F2FC-5714-49E5-8EA7-FD64BB5B4867}" dt="2022-01-05T17:54:45.964" v="1553" actId="26606"/>
          <ac:spMkLst>
            <pc:docMk/>
            <pc:sldMk cId="2540875216" sldId="283"/>
            <ac:spMk id="73" creationId="{80DF40B2-80F7-4E71-B46C-284163F3654A}"/>
          </ac:spMkLst>
        </pc:spChg>
        <pc:spChg chg="add">
          <ac:chgData name="Mádrová Hana" userId="a34f47d6-5110-497e-8689-cab3d9c8ce36" providerId="ADAL" clId="{C392F2FC-5714-49E5-8EA7-FD64BB5B4867}" dt="2022-01-05T17:54:45.964" v="1553" actId="26606"/>
          <ac:spMkLst>
            <pc:docMk/>
            <pc:sldMk cId="2540875216" sldId="283"/>
            <ac:spMk id="16390" creationId="{249F7FEA-1F75-4287-92E4-4795FBA2229A}"/>
          </ac:spMkLst>
        </pc:spChg>
        <pc:picChg chg="add mod">
          <ac:chgData name="Mádrová Hana" userId="a34f47d6-5110-497e-8689-cab3d9c8ce36" providerId="ADAL" clId="{C392F2FC-5714-49E5-8EA7-FD64BB5B4867}" dt="2022-01-05T17:54:45.964" v="1553" actId="26606"/>
          <ac:picMkLst>
            <pc:docMk/>
            <pc:sldMk cId="2540875216" sldId="283"/>
            <ac:picMk id="16386" creationId="{D798604B-53C8-471F-B72A-E9E51B039825}"/>
          </ac:picMkLst>
        </pc:picChg>
      </pc:sldChg>
      <pc:sldChg chg="addSp modSp new del mod setBg">
        <pc:chgData name="Mádrová Hana" userId="a34f47d6-5110-497e-8689-cab3d9c8ce36" providerId="ADAL" clId="{C392F2FC-5714-49E5-8EA7-FD64BB5B4867}" dt="2022-01-13T13:01:25.237" v="8694" actId="47"/>
        <pc:sldMkLst>
          <pc:docMk/>
          <pc:sldMk cId="1167543135" sldId="284"/>
        </pc:sldMkLst>
        <pc:spChg chg="mod">
          <ac:chgData name="Mádrová Hana" userId="a34f47d6-5110-497e-8689-cab3d9c8ce36" providerId="ADAL" clId="{C392F2FC-5714-49E5-8EA7-FD64BB5B4867}" dt="2022-01-05T17:56:18.257" v="1556" actId="26606"/>
          <ac:spMkLst>
            <pc:docMk/>
            <pc:sldMk cId="1167543135" sldId="284"/>
            <ac:spMk id="2" creationId="{884593A0-E0DF-42FD-A699-F4DADC40564D}"/>
          </ac:spMkLst>
        </pc:spChg>
        <pc:spChg chg="mod">
          <ac:chgData name="Mádrová Hana" userId="a34f47d6-5110-497e-8689-cab3d9c8ce36" providerId="ADAL" clId="{C392F2FC-5714-49E5-8EA7-FD64BB5B4867}" dt="2022-01-05T17:56:18.257" v="1556" actId="26606"/>
          <ac:spMkLst>
            <pc:docMk/>
            <pc:sldMk cId="1167543135" sldId="284"/>
            <ac:spMk id="3" creationId="{7E4B69B3-6A07-48A1-93E2-57CF6B03FF34}"/>
          </ac:spMkLst>
        </pc:spChg>
        <pc:spChg chg="add">
          <ac:chgData name="Mádrová Hana" userId="a34f47d6-5110-497e-8689-cab3d9c8ce36" providerId="ADAL" clId="{C392F2FC-5714-49E5-8EA7-FD64BB5B4867}" dt="2022-01-05T17:56:18.257" v="1556" actId="26606"/>
          <ac:spMkLst>
            <pc:docMk/>
            <pc:sldMk cId="1167543135" sldId="284"/>
            <ac:spMk id="71" creationId="{80DF40B2-80F7-4E71-B46C-284163F3654A}"/>
          </ac:spMkLst>
        </pc:spChg>
        <pc:picChg chg="add mod">
          <ac:chgData name="Mádrová Hana" userId="a34f47d6-5110-497e-8689-cab3d9c8ce36" providerId="ADAL" clId="{C392F2FC-5714-49E5-8EA7-FD64BB5B4867}" dt="2022-01-13T11:03:22.633" v="8231" actId="732"/>
          <ac:picMkLst>
            <pc:docMk/>
            <pc:sldMk cId="1167543135" sldId="284"/>
            <ac:picMk id="17410" creationId="{8D94881C-8224-46E7-8614-9B94802EF072}"/>
          </ac:picMkLst>
        </pc:picChg>
      </pc:sldChg>
      <pc:sldChg chg="addSp delSp modSp new del">
        <pc:chgData name="Mádrová Hana" userId="a34f47d6-5110-497e-8689-cab3d9c8ce36" providerId="ADAL" clId="{C392F2FC-5714-49E5-8EA7-FD64BB5B4867}" dt="2022-01-13T15:08:43.903" v="10485" actId="47"/>
        <pc:sldMkLst>
          <pc:docMk/>
          <pc:sldMk cId="3023579970" sldId="285"/>
        </pc:sldMkLst>
        <pc:spChg chg="del">
          <ac:chgData name="Mádrová Hana" userId="a34f47d6-5110-497e-8689-cab3d9c8ce36" providerId="ADAL" clId="{C392F2FC-5714-49E5-8EA7-FD64BB5B4867}" dt="2022-01-05T17:57:14.758" v="1558"/>
          <ac:spMkLst>
            <pc:docMk/>
            <pc:sldMk cId="3023579970" sldId="285"/>
            <ac:spMk id="3" creationId="{6D693AAC-2BDA-44D6-A1D1-D5E0D1670CD8}"/>
          </ac:spMkLst>
        </pc:spChg>
        <pc:picChg chg="add mod">
          <ac:chgData name="Mádrová Hana" userId="a34f47d6-5110-497e-8689-cab3d9c8ce36" providerId="ADAL" clId="{C392F2FC-5714-49E5-8EA7-FD64BB5B4867}" dt="2022-01-05T17:57:14.758" v="1558"/>
          <ac:picMkLst>
            <pc:docMk/>
            <pc:sldMk cId="3023579970" sldId="285"/>
            <ac:picMk id="18434" creationId="{092E88A9-BCF9-47A0-9105-E74CCCB949D7}"/>
          </ac:picMkLst>
        </pc:picChg>
      </pc:sldChg>
      <pc:sldChg chg="addSp delSp modSp new del mod setBg">
        <pc:chgData name="Mádrová Hana" userId="a34f47d6-5110-497e-8689-cab3d9c8ce36" providerId="ADAL" clId="{C392F2FC-5714-49E5-8EA7-FD64BB5B4867}" dt="2022-01-13T13:01:29.756" v="8695" actId="47"/>
        <pc:sldMkLst>
          <pc:docMk/>
          <pc:sldMk cId="1911964207" sldId="286"/>
        </pc:sldMkLst>
        <pc:spChg chg="mod">
          <ac:chgData name="Mádrová Hana" userId="a34f47d6-5110-497e-8689-cab3d9c8ce36" providerId="ADAL" clId="{C392F2FC-5714-49E5-8EA7-FD64BB5B4867}" dt="2022-01-05T17:57:51.447" v="1561" actId="26606"/>
          <ac:spMkLst>
            <pc:docMk/>
            <pc:sldMk cId="1911964207" sldId="286"/>
            <ac:spMk id="2" creationId="{934B00D4-C9F1-4407-AD10-EECAFE9FC2BC}"/>
          </ac:spMkLst>
        </pc:spChg>
        <pc:spChg chg="del">
          <ac:chgData name="Mádrová Hana" userId="a34f47d6-5110-497e-8689-cab3d9c8ce36" providerId="ADAL" clId="{C392F2FC-5714-49E5-8EA7-FD64BB5B4867}" dt="2022-01-05T17:57:46.256" v="1560"/>
          <ac:spMkLst>
            <pc:docMk/>
            <pc:sldMk cId="1911964207" sldId="286"/>
            <ac:spMk id="3" creationId="{0278F17E-AF69-4FB5-BD31-40265B5D59FA}"/>
          </ac:spMkLst>
        </pc:spChg>
        <pc:spChg chg="add">
          <ac:chgData name="Mádrová Hana" userId="a34f47d6-5110-497e-8689-cab3d9c8ce36" providerId="ADAL" clId="{C392F2FC-5714-49E5-8EA7-FD64BB5B4867}" dt="2022-01-05T17:57:51.447" v="1561" actId="26606"/>
          <ac:spMkLst>
            <pc:docMk/>
            <pc:sldMk cId="1911964207" sldId="286"/>
            <ac:spMk id="73" creationId="{80DF40B2-80F7-4E71-B46C-284163F3654A}"/>
          </ac:spMkLst>
        </pc:spChg>
        <pc:spChg chg="add">
          <ac:chgData name="Mádrová Hana" userId="a34f47d6-5110-497e-8689-cab3d9c8ce36" providerId="ADAL" clId="{C392F2FC-5714-49E5-8EA7-FD64BB5B4867}" dt="2022-01-05T17:57:51.447" v="1561" actId="26606"/>
          <ac:spMkLst>
            <pc:docMk/>
            <pc:sldMk cId="1911964207" sldId="286"/>
            <ac:spMk id="19462" creationId="{DB061280-2DB1-4AAC-9058-1C83B4BC647D}"/>
          </ac:spMkLst>
        </pc:spChg>
        <pc:picChg chg="add mod">
          <ac:chgData name="Mádrová Hana" userId="a34f47d6-5110-497e-8689-cab3d9c8ce36" providerId="ADAL" clId="{C392F2FC-5714-49E5-8EA7-FD64BB5B4867}" dt="2022-01-13T12:16:40.255" v="8331" actId="732"/>
          <ac:picMkLst>
            <pc:docMk/>
            <pc:sldMk cId="1911964207" sldId="286"/>
            <ac:picMk id="19458" creationId="{A14A9CF2-464A-48D1-A672-4817AA65014D}"/>
          </ac:picMkLst>
        </pc:picChg>
      </pc:sldChg>
      <pc:sldChg chg="addSp delSp modSp new del mod setBg">
        <pc:chgData name="Mádrová Hana" userId="a34f47d6-5110-497e-8689-cab3d9c8ce36" providerId="ADAL" clId="{C392F2FC-5714-49E5-8EA7-FD64BB5B4867}" dt="2022-01-13T15:08:43.190" v="10484" actId="47"/>
        <pc:sldMkLst>
          <pc:docMk/>
          <pc:sldMk cId="2409470421" sldId="287"/>
        </pc:sldMkLst>
        <pc:spChg chg="mod">
          <ac:chgData name="Mádrová Hana" userId="a34f47d6-5110-497e-8689-cab3d9c8ce36" providerId="ADAL" clId="{C392F2FC-5714-49E5-8EA7-FD64BB5B4867}" dt="2022-01-05T17:58:58.910" v="1564" actId="26606"/>
          <ac:spMkLst>
            <pc:docMk/>
            <pc:sldMk cId="2409470421" sldId="287"/>
            <ac:spMk id="2" creationId="{F8CB75E2-F44A-43CC-A7DE-C71397E269E6}"/>
          </ac:spMkLst>
        </pc:spChg>
        <pc:spChg chg="del">
          <ac:chgData name="Mádrová Hana" userId="a34f47d6-5110-497e-8689-cab3d9c8ce36" providerId="ADAL" clId="{C392F2FC-5714-49E5-8EA7-FD64BB5B4867}" dt="2022-01-05T17:58:55.099" v="1563"/>
          <ac:spMkLst>
            <pc:docMk/>
            <pc:sldMk cId="2409470421" sldId="287"/>
            <ac:spMk id="3" creationId="{5461F800-8DDA-469F-81A4-1ADD597E8254}"/>
          </ac:spMkLst>
        </pc:spChg>
        <pc:spChg chg="add">
          <ac:chgData name="Mádrová Hana" userId="a34f47d6-5110-497e-8689-cab3d9c8ce36" providerId="ADAL" clId="{C392F2FC-5714-49E5-8EA7-FD64BB5B4867}" dt="2022-01-05T17:58:58.910" v="1564" actId="26606"/>
          <ac:spMkLst>
            <pc:docMk/>
            <pc:sldMk cId="2409470421" sldId="287"/>
            <ac:spMk id="73" creationId="{80DF40B2-80F7-4E71-B46C-284163F3654A}"/>
          </ac:spMkLst>
        </pc:spChg>
        <pc:spChg chg="add">
          <ac:chgData name="Mádrová Hana" userId="a34f47d6-5110-497e-8689-cab3d9c8ce36" providerId="ADAL" clId="{C392F2FC-5714-49E5-8EA7-FD64BB5B4867}" dt="2022-01-05T17:58:58.910" v="1564" actId="26606"/>
          <ac:spMkLst>
            <pc:docMk/>
            <pc:sldMk cId="2409470421" sldId="287"/>
            <ac:spMk id="20486" creationId="{2C104605-EE4E-4223-8D1F-9943E57AB4F1}"/>
          </ac:spMkLst>
        </pc:spChg>
        <pc:picChg chg="add mod">
          <ac:chgData name="Mádrová Hana" userId="a34f47d6-5110-497e-8689-cab3d9c8ce36" providerId="ADAL" clId="{C392F2FC-5714-49E5-8EA7-FD64BB5B4867}" dt="2022-01-13T14:35:18.831" v="10197"/>
          <ac:picMkLst>
            <pc:docMk/>
            <pc:sldMk cId="2409470421" sldId="287"/>
            <ac:picMk id="20482" creationId="{492CD2FF-8EC4-4D25-935E-48E0052D9356}"/>
          </ac:picMkLst>
        </pc:picChg>
      </pc:sldChg>
      <pc:sldChg chg="addSp delSp modSp new del">
        <pc:chgData name="Mádrová Hana" userId="a34f47d6-5110-497e-8689-cab3d9c8ce36" providerId="ADAL" clId="{C392F2FC-5714-49E5-8EA7-FD64BB5B4867}" dt="2022-01-13T15:08:42.087" v="10483" actId="47"/>
        <pc:sldMkLst>
          <pc:docMk/>
          <pc:sldMk cId="3274508806" sldId="288"/>
        </pc:sldMkLst>
        <pc:spChg chg="del">
          <ac:chgData name="Mádrová Hana" userId="a34f47d6-5110-497e-8689-cab3d9c8ce36" providerId="ADAL" clId="{C392F2FC-5714-49E5-8EA7-FD64BB5B4867}" dt="2022-01-05T17:59:44.700" v="1566"/>
          <ac:spMkLst>
            <pc:docMk/>
            <pc:sldMk cId="3274508806" sldId="288"/>
            <ac:spMk id="3" creationId="{6BDA4867-1B21-4360-8D6B-02570E7CCE28}"/>
          </ac:spMkLst>
        </pc:spChg>
        <pc:picChg chg="add mod">
          <ac:chgData name="Mádrová Hana" userId="a34f47d6-5110-497e-8689-cab3d9c8ce36" providerId="ADAL" clId="{C392F2FC-5714-49E5-8EA7-FD64BB5B4867}" dt="2022-01-05T17:59:44.700" v="1566"/>
          <ac:picMkLst>
            <pc:docMk/>
            <pc:sldMk cId="3274508806" sldId="288"/>
            <ac:picMk id="21506" creationId="{0751B5DC-663A-4BD7-A2CE-762541E3A093}"/>
          </ac:picMkLst>
        </pc:picChg>
      </pc:sldChg>
      <pc:sldChg chg="addSp delSp modSp new del mod setBg">
        <pc:chgData name="Mádrová Hana" userId="a34f47d6-5110-497e-8689-cab3d9c8ce36" providerId="ADAL" clId="{C392F2FC-5714-49E5-8EA7-FD64BB5B4867}" dt="2022-01-13T15:08:41.312" v="10482" actId="47"/>
        <pc:sldMkLst>
          <pc:docMk/>
          <pc:sldMk cId="1699270357" sldId="289"/>
        </pc:sldMkLst>
        <pc:spChg chg="del">
          <ac:chgData name="Mádrová Hana" userId="a34f47d6-5110-497e-8689-cab3d9c8ce36" providerId="ADAL" clId="{C392F2FC-5714-49E5-8EA7-FD64BB5B4867}" dt="2022-01-05T18:00:59.400" v="1569" actId="26606"/>
          <ac:spMkLst>
            <pc:docMk/>
            <pc:sldMk cId="1699270357" sldId="289"/>
            <ac:spMk id="2" creationId="{1808FF25-9DCD-4B40-85B0-6FFD98E941DD}"/>
          </ac:spMkLst>
        </pc:spChg>
        <pc:spChg chg="del">
          <ac:chgData name="Mádrová Hana" userId="a34f47d6-5110-497e-8689-cab3d9c8ce36" providerId="ADAL" clId="{C392F2FC-5714-49E5-8EA7-FD64BB5B4867}" dt="2022-01-05T18:00:54.595" v="1568"/>
          <ac:spMkLst>
            <pc:docMk/>
            <pc:sldMk cId="1699270357" sldId="289"/>
            <ac:spMk id="3" creationId="{7D058880-F8A2-4AB7-9E6E-DACD8258DBCD}"/>
          </ac:spMkLst>
        </pc:spChg>
        <pc:spChg chg="add">
          <ac:chgData name="Mádrová Hana" userId="a34f47d6-5110-497e-8689-cab3d9c8ce36" providerId="ADAL" clId="{C392F2FC-5714-49E5-8EA7-FD64BB5B4867}" dt="2022-01-05T18:00:59.400" v="1569" actId="26606"/>
          <ac:spMkLst>
            <pc:docMk/>
            <pc:sldMk cId="1699270357" sldId="289"/>
            <ac:spMk id="71" creationId="{42A4FC2C-047E-45A5-965D-8E1E3BF09BC6}"/>
          </ac:spMkLst>
        </pc:spChg>
        <pc:picChg chg="add mod">
          <ac:chgData name="Mádrová Hana" userId="a34f47d6-5110-497e-8689-cab3d9c8ce36" providerId="ADAL" clId="{C392F2FC-5714-49E5-8EA7-FD64BB5B4867}" dt="2022-01-05T18:00:59.400" v="1569" actId="26606"/>
          <ac:picMkLst>
            <pc:docMk/>
            <pc:sldMk cId="1699270357" sldId="289"/>
            <ac:picMk id="22530" creationId="{91D1FDE1-AD02-4668-8CC1-D08807552C17}"/>
          </ac:picMkLst>
        </pc:picChg>
      </pc:sldChg>
      <pc:sldChg chg="addSp delSp modSp new mod ord setBg setClrOvrMap">
        <pc:chgData name="Mádrová Hana" userId="a34f47d6-5110-497e-8689-cab3d9c8ce36" providerId="ADAL" clId="{C392F2FC-5714-49E5-8EA7-FD64BB5B4867}" dt="2022-01-14T16:52:22.059" v="10737" actId="20577"/>
        <pc:sldMkLst>
          <pc:docMk/>
          <pc:sldMk cId="1423430168" sldId="290"/>
        </pc:sldMkLst>
        <pc:spChg chg="mod ord">
          <ac:chgData name="Mádrová Hana" userId="a34f47d6-5110-497e-8689-cab3d9c8ce36" providerId="ADAL" clId="{C392F2FC-5714-49E5-8EA7-FD64BB5B4867}" dt="2022-01-14T09:00:11.062" v="10642" actId="255"/>
          <ac:spMkLst>
            <pc:docMk/>
            <pc:sldMk cId="1423430168" sldId="290"/>
            <ac:spMk id="2" creationId="{101F98B8-AAF3-4D50-82EB-2CAD54F432D3}"/>
          </ac:spMkLst>
        </pc:spChg>
        <pc:spChg chg="mod ord">
          <ac:chgData name="Mádrová Hana" userId="a34f47d6-5110-497e-8689-cab3d9c8ce36" providerId="ADAL" clId="{C392F2FC-5714-49E5-8EA7-FD64BB5B4867}" dt="2022-01-14T16:52:22.059" v="10737" actId="20577"/>
          <ac:spMkLst>
            <pc:docMk/>
            <pc:sldMk cId="1423430168" sldId="290"/>
            <ac:spMk id="3" creationId="{3C7DAC19-1908-41FD-B6C9-520675A5C900}"/>
          </ac:spMkLst>
        </pc:spChg>
        <pc:spChg chg="add del">
          <ac:chgData name="Mádrová Hana" userId="a34f47d6-5110-497e-8689-cab3d9c8ce36" providerId="ADAL" clId="{C392F2FC-5714-49E5-8EA7-FD64BB5B4867}" dt="2022-01-13T11:48:32.510" v="8268" actId="26606"/>
          <ac:spMkLst>
            <pc:docMk/>
            <pc:sldMk cId="1423430168" sldId="290"/>
            <ac:spMk id="9" creationId="{F13C74B1-5B17-4795-BED0-7140497B445A}"/>
          </ac:spMkLst>
        </pc:spChg>
        <pc:spChg chg="add del">
          <ac:chgData name="Mádrová Hana" userId="a34f47d6-5110-497e-8689-cab3d9c8ce36" providerId="ADAL" clId="{C392F2FC-5714-49E5-8EA7-FD64BB5B4867}" dt="2022-01-13T11:48:32.510" v="8268" actId="26606"/>
          <ac:spMkLst>
            <pc:docMk/>
            <pc:sldMk cId="1423430168" sldId="290"/>
            <ac:spMk id="11" creationId="{D4974D33-8DC5-464E-8C6D-BE58F0669C17}"/>
          </ac:spMkLst>
        </pc:spChg>
        <pc:spChg chg="add del">
          <ac:chgData name="Mádrová Hana" userId="a34f47d6-5110-497e-8689-cab3d9c8ce36" providerId="ADAL" clId="{C392F2FC-5714-49E5-8EA7-FD64BB5B4867}" dt="2022-01-13T11:49:26.997" v="8279" actId="26606"/>
          <ac:spMkLst>
            <pc:docMk/>
            <pc:sldMk cId="1423430168" sldId="290"/>
            <ac:spMk id="16" creationId="{394842B0-684D-44CC-B4BC-D13331CFD290}"/>
          </ac:spMkLst>
        </pc:spChg>
        <pc:spChg chg="add del">
          <ac:chgData name="Mádrová Hana" userId="a34f47d6-5110-497e-8689-cab3d9c8ce36" providerId="ADAL" clId="{C392F2FC-5714-49E5-8EA7-FD64BB5B4867}" dt="2022-01-13T11:49:26.997" v="8279" actId="26606"/>
          <ac:spMkLst>
            <pc:docMk/>
            <pc:sldMk cId="1423430168" sldId="290"/>
            <ac:spMk id="18" creationId="{4C2A3DC3-F495-4B99-9FF3-3FB30D63235E}"/>
          </ac:spMkLst>
        </pc:spChg>
        <pc:spChg chg="add del">
          <ac:chgData name="Mádrová Hana" userId="a34f47d6-5110-497e-8689-cab3d9c8ce36" providerId="ADAL" clId="{C392F2FC-5714-49E5-8EA7-FD64BB5B4867}" dt="2022-01-13T11:49:09.843" v="8272" actId="26606"/>
          <ac:spMkLst>
            <pc:docMk/>
            <pc:sldMk cId="1423430168" sldId="290"/>
            <ac:spMk id="23" creationId="{DB90EDA9-2517-46EC-B6D4-3918D04786C1}"/>
          </ac:spMkLst>
        </pc:spChg>
        <pc:spChg chg="add del">
          <ac:chgData name="Mádrová Hana" userId="a34f47d6-5110-497e-8689-cab3d9c8ce36" providerId="ADAL" clId="{C392F2FC-5714-49E5-8EA7-FD64BB5B4867}" dt="2022-01-13T11:49:09.843" v="8272" actId="26606"/>
          <ac:spMkLst>
            <pc:docMk/>
            <pc:sldMk cId="1423430168" sldId="290"/>
            <ac:spMk id="25" creationId="{D449B1F2-532C-44C7-8AC7-28EA15EE02CB}"/>
          </ac:spMkLst>
        </pc:spChg>
        <pc:spChg chg="add del">
          <ac:chgData name="Mádrová Hana" userId="a34f47d6-5110-497e-8689-cab3d9c8ce36" providerId="ADAL" clId="{C392F2FC-5714-49E5-8EA7-FD64BB5B4867}" dt="2022-01-13T11:49:09.843" v="8272" actId="26606"/>
          <ac:spMkLst>
            <pc:docMk/>
            <pc:sldMk cId="1423430168" sldId="290"/>
            <ac:spMk id="27" creationId="{EE7D3784-5CF9-4282-9B1C-523957852BF6}"/>
          </ac:spMkLst>
        </pc:spChg>
        <pc:spChg chg="add del">
          <ac:chgData name="Mádrová Hana" userId="a34f47d6-5110-497e-8689-cab3d9c8ce36" providerId="ADAL" clId="{C392F2FC-5714-49E5-8EA7-FD64BB5B4867}" dt="2022-01-13T11:49:18.479" v="8274" actId="26606"/>
          <ac:spMkLst>
            <pc:docMk/>
            <pc:sldMk cId="1423430168" sldId="290"/>
            <ac:spMk id="29" creationId="{99F1FFA9-D672-408C-9220-ADEEC6ABDD09}"/>
          </ac:spMkLst>
        </pc:spChg>
        <pc:spChg chg="add del">
          <ac:chgData name="Mádrová Hana" userId="a34f47d6-5110-497e-8689-cab3d9c8ce36" providerId="ADAL" clId="{C392F2FC-5714-49E5-8EA7-FD64BB5B4867}" dt="2022-01-13T11:49:20.657" v="8276" actId="26606"/>
          <ac:spMkLst>
            <pc:docMk/>
            <pc:sldMk cId="1423430168" sldId="290"/>
            <ac:spMk id="31" creationId="{C2394629-8F96-41DE-9771-A48E7EF3C209}"/>
          </ac:spMkLst>
        </pc:spChg>
        <pc:spChg chg="add del">
          <ac:chgData name="Mádrová Hana" userId="a34f47d6-5110-497e-8689-cab3d9c8ce36" providerId="ADAL" clId="{C392F2FC-5714-49E5-8EA7-FD64BB5B4867}" dt="2022-01-13T11:49:26.983" v="8278" actId="26606"/>
          <ac:spMkLst>
            <pc:docMk/>
            <pc:sldMk cId="1423430168" sldId="290"/>
            <ac:spMk id="33" creationId="{A86541C6-61B1-4DAA-B57A-EAF3F24F0491}"/>
          </ac:spMkLst>
        </pc:spChg>
        <pc:spChg chg="add del">
          <ac:chgData name="Mádrová Hana" userId="a34f47d6-5110-497e-8689-cab3d9c8ce36" providerId="ADAL" clId="{C392F2FC-5714-49E5-8EA7-FD64BB5B4867}" dt="2022-01-13T11:49:26.983" v="8278" actId="26606"/>
          <ac:spMkLst>
            <pc:docMk/>
            <pc:sldMk cId="1423430168" sldId="290"/>
            <ac:spMk id="34" creationId="{71750011-2006-46BB-AFDE-C6E461752333}"/>
          </ac:spMkLst>
        </pc:spChg>
        <pc:spChg chg="add del">
          <ac:chgData name="Mádrová Hana" userId="a34f47d6-5110-497e-8689-cab3d9c8ce36" providerId="ADAL" clId="{C392F2FC-5714-49E5-8EA7-FD64BB5B4867}" dt="2022-01-13T11:50:01.180" v="8284" actId="26606"/>
          <ac:spMkLst>
            <pc:docMk/>
            <pc:sldMk cId="1423430168" sldId="290"/>
            <ac:spMk id="36" creationId="{394842B0-684D-44CC-B4BC-D13331CFD290}"/>
          </ac:spMkLst>
        </pc:spChg>
        <pc:spChg chg="add del">
          <ac:chgData name="Mádrová Hana" userId="a34f47d6-5110-497e-8689-cab3d9c8ce36" providerId="ADAL" clId="{C392F2FC-5714-49E5-8EA7-FD64BB5B4867}" dt="2022-01-13T11:50:01.180" v="8284" actId="26606"/>
          <ac:spMkLst>
            <pc:docMk/>
            <pc:sldMk cId="1423430168" sldId="290"/>
            <ac:spMk id="37" creationId="{4C2A3DC3-F495-4B99-9FF3-3FB30D63235E}"/>
          </ac:spMkLst>
        </pc:spChg>
        <pc:spChg chg="add del">
          <ac:chgData name="Mádrová Hana" userId="a34f47d6-5110-497e-8689-cab3d9c8ce36" providerId="ADAL" clId="{C392F2FC-5714-49E5-8EA7-FD64BB5B4867}" dt="2022-01-13T11:50:01.162" v="8283" actId="26606"/>
          <ac:spMkLst>
            <pc:docMk/>
            <pc:sldMk cId="1423430168" sldId="290"/>
            <ac:spMk id="42" creationId="{394842B0-684D-44CC-B4BC-D13331CFD290}"/>
          </ac:spMkLst>
        </pc:spChg>
        <pc:spChg chg="add del">
          <ac:chgData name="Mádrová Hana" userId="a34f47d6-5110-497e-8689-cab3d9c8ce36" providerId="ADAL" clId="{C392F2FC-5714-49E5-8EA7-FD64BB5B4867}" dt="2022-01-13T11:50:01.162" v="8283" actId="26606"/>
          <ac:spMkLst>
            <pc:docMk/>
            <pc:sldMk cId="1423430168" sldId="290"/>
            <ac:spMk id="44" creationId="{4C2A3DC3-F495-4B99-9FF3-3FB30D63235E}"/>
          </ac:spMkLst>
        </pc:spChg>
        <pc:spChg chg="add del">
          <ac:chgData name="Mádrová Hana" userId="a34f47d6-5110-497e-8689-cab3d9c8ce36" providerId="ADAL" clId="{C392F2FC-5714-49E5-8EA7-FD64BB5B4867}" dt="2022-01-13T11:50:43.624" v="8294" actId="26606"/>
          <ac:spMkLst>
            <pc:docMk/>
            <pc:sldMk cId="1423430168" sldId="290"/>
            <ac:spMk id="46" creationId="{352BEC0E-22F8-46D0-9632-375DB541B06C}"/>
          </ac:spMkLst>
        </pc:spChg>
        <pc:spChg chg="add del">
          <ac:chgData name="Mádrová Hana" userId="a34f47d6-5110-497e-8689-cab3d9c8ce36" providerId="ADAL" clId="{C392F2FC-5714-49E5-8EA7-FD64BB5B4867}" dt="2022-01-13T11:50:43.624" v="8294" actId="26606"/>
          <ac:spMkLst>
            <pc:docMk/>
            <pc:sldMk cId="1423430168" sldId="290"/>
            <ac:spMk id="47" creationId="{3FCFB1DE-0B7E-48CC-BA90-B2AB0889F9D6}"/>
          </ac:spMkLst>
        </pc:spChg>
        <pc:spChg chg="add del">
          <ac:chgData name="Mádrová Hana" userId="a34f47d6-5110-497e-8689-cab3d9c8ce36" providerId="ADAL" clId="{C392F2FC-5714-49E5-8EA7-FD64BB5B4867}" dt="2022-01-13T11:50:28.095" v="8291" actId="26606"/>
          <ac:spMkLst>
            <pc:docMk/>
            <pc:sldMk cId="1423430168" sldId="290"/>
            <ac:spMk id="52" creationId="{D2B783EE-0239-4717-BBEA-8C9EAC61C824}"/>
          </ac:spMkLst>
        </pc:spChg>
        <pc:spChg chg="add del">
          <ac:chgData name="Mádrová Hana" userId="a34f47d6-5110-497e-8689-cab3d9c8ce36" providerId="ADAL" clId="{C392F2FC-5714-49E5-8EA7-FD64BB5B4867}" dt="2022-01-13T11:50:28.095" v="8291" actId="26606"/>
          <ac:spMkLst>
            <pc:docMk/>
            <pc:sldMk cId="1423430168" sldId="290"/>
            <ac:spMk id="54" creationId="{A7B99495-F43F-4D80-A44F-2CB4764EB90B}"/>
          </ac:spMkLst>
        </pc:spChg>
        <pc:spChg chg="add del">
          <ac:chgData name="Mádrová Hana" userId="a34f47d6-5110-497e-8689-cab3d9c8ce36" providerId="ADAL" clId="{C392F2FC-5714-49E5-8EA7-FD64BB5B4867}" dt="2022-01-13T11:50:28.095" v="8291" actId="26606"/>
          <ac:spMkLst>
            <pc:docMk/>
            <pc:sldMk cId="1423430168" sldId="290"/>
            <ac:spMk id="56" creationId="{70BEB1E7-2F88-40BC-B73D-42E5B6F80BFC}"/>
          </ac:spMkLst>
        </pc:spChg>
        <pc:spChg chg="add del">
          <ac:chgData name="Mádrová Hana" userId="a34f47d6-5110-497e-8689-cab3d9c8ce36" providerId="ADAL" clId="{C392F2FC-5714-49E5-8EA7-FD64BB5B4867}" dt="2022-01-13T11:50:43.584" v="8293" actId="26606"/>
          <ac:spMkLst>
            <pc:docMk/>
            <pc:sldMk cId="1423430168" sldId="290"/>
            <ac:spMk id="58" creationId="{EAE48C4B-3A90-42C3-BA00-6092B477179E}"/>
          </ac:spMkLst>
        </pc:spChg>
        <pc:spChg chg="add del">
          <ac:chgData name="Mádrová Hana" userId="a34f47d6-5110-497e-8689-cab3d9c8ce36" providerId="ADAL" clId="{C392F2FC-5714-49E5-8EA7-FD64BB5B4867}" dt="2022-01-13T11:50:43.584" v="8293" actId="26606"/>
          <ac:spMkLst>
            <pc:docMk/>
            <pc:sldMk cId="1423430168" sldId="290"/>
            <ac:spMk id="59" creationId="{F919E280-CA27-4214-97E6-294E0C3BC4B3}"/>
          </ac:spMkLst>
        </pc:spChg>
        <pc:spChg chg="add del">
          <ac:chgData name="Mádrová Hana" userId="a34f47d6-5110-497e-8689-cab3d9c8ce36" providerId="ADAL" clId="{C392F2FC-5714-49E5-8EA7-FD64BB5B4867}" dt="2022-01-13T11:51:04.301" v="8300" actId="26606"/>
          <ac:spMkLst>
            <pc:docMk/>
            <pc:sldMk cId="1423430168" sldId="290"/>
            <ac:spMk id="60" creationId="{82095FCE-EF05-4443-B97A-85DEE3A5CA17}"/>
          </ac:spMkLst>
        </pc:spChg>
        <pc:spChg chg="add del">
          <ac:chgData name="Mádrová Hana" userId="a34f47d6-5110-497e-8689-cab3d9c8ce36" providerId="ADAL" clId="{C392F2FC-5714-49E5-8EA7-FD64BB5B4867}" dt="2022-01-13T11:51:04.301" v="8300" actId="26606"/>
          <ac:spMkLst>
            <pc:docMk/>
            <pc:sldMk cId="1423430168" sldId="290"/>
            <ac:spMk id="61" creationId="{231BF440-39FA-4087-84CC-2EEC0BBDAF29}"/>
          </ac:spMkLst>
        </pc:spChg>
        <pc:spChg chg="add del">
          <ac:chgData name="Mádrová Hana" userId="a34f47d6-5110-497e-8689-cab3d9c8ce36" providerId="ADAL" clId="{C392F2FC-5714-49E5-8EA7-FD64BB5B4867}" dt="2022-01-13T11:51:04.301" v="8300" actId="26606"/>
          <ac:spMkLst>
            <pc:docMk/>
            <pc:sldMk cId="1423430168" sldId="290"/>
            <ac:spMk id="62" creationId="{CA00AE6B-AA30-4CF8-BA6F-339B780AD76C}"/>
          </ac:spMkLst>
        </pc:spChg>
        <pc:spChg chg="add del">
          <ac:chgData name="Mádrová Hana" userId="a34f47d6-5110-497e-8689-cab3d9c8ce36" providerId="ADAL" clId="{C392F2FC-5714-49E5-8EA7-FD64BB5B4867}" dt="2022-01-13T11:51:04.301" v="8300" actId="26606"/>
          <ac:spMkLst>
            <pc:docMk/>
            <pc:sldMk cId="1423430168" sldId="290"/>
            <ac:spMk id="63" creationId="{F04E4CBA-303B-48BD-8451-C2701CB0EEBF}"/>
          </ac:spMkLst>
        </pc:spChg>
        <pc:spChg chg="add del">
          <ac:chgData name="Mádrová Hana" userId="a34f47d6-5110-497e-8689-cab3d9c8ce36" providerId="ADAL" clId="{C392F2FC-5714-49E5-8EA7-FD64BB5B4867}" dt="2022-01-13T11:51:04.301" v="8300" actId="26606"/>
          <ac:spMkLst>
            <pc:docMk/>
            <pc:sldMk cId="1423430168" sldId="290"/>
            <ac:spMk id="64" creationId="{F6CA58B3-AFCC-4A40-9882-50D5080879B0}"/>
          </ac:spMkLst>
        </pc:spChg>
        <pc:spChg chg="add del">
          <ac:chgData name="Mádrová Hana" userId="a34f47d6-5110-497e-8689-cab3d9c8ce36" providerId="ADAL" clId="{C392F2FC-5714-49E5-8EA7-FD64BB5B4867}" dt="2022-01-13T11:51:04.301" v="8300" actId="26606"/>
          <ac:spMkLst>
            <pc:docMk/>
            <pc:sldMk cId="1423430168" sldId="290"/>
            <ac:spMk id="65" creationId="{75C56826-D4E5-42ED-8529-079651CB3005}"/>
          </ac:spMkLst>
        </pc:spChg>
        <pc:spChg chg="add del">
          <ac:chgData name="Mádrová Hana" userId="a34f47d6-5110-497e-8689-cab3d9c8ce36" providerId="ADAL" clId="{C392F2FC-5714-49E5-8EA7-FD64BB5B4867}" dt="2022-01-13T11:51:04.286" v="8299" actId="26606"/>
          <ac:spMkLst>
            <pc:docMk/>
            <pc:sldMk cId="1423430168" sldId="290"/>
            <ac:spMk id="70" creationId="{394842B0-684D-44CC-B4BC-D13331CFD290}"/>
          </ac:spMkLst>
        </pc:spChg>
        <pc:spChg chg="add del">
          <ac:chgData name="Mádrová Hana" userId="a34f47d6-5110-497e-8689-cab3d9c8ce36" providerId="ADAL" clId="{C392F2FC-5714-49E5-8EA7-FD64BB5B4867}" dt="2022-01-13T11:51:04.286" v="8299" actId="26606"/>
          <ac:spMkLst>
            <pc:docMk/>
            <pc:sldMk cId="1423430168" sldId="290"/>
            <ac:spMk id="72" creationId="{4C2A3DC3-F495-4B99-9FF3-3FB30D63235E}"/>
          </ac:spMkLst>
        </pc:spChg>
        <pc:spChg chg="add del">
          <ac:chgData name="Mádrová Hana" userId="a34f47d6-5110-497e-8689-cab3d9c8ce36" providerId="ADAL" clId="{C392F2FC-5714-49E5-8EA7-FD64BB5B4867}" dt="2022-01-13T11:51:23.625" v="8301" actId="26606"/>
          <ac:spMkLst>
            <pc:docMk/>
            <pc:sldMk cId="1423430168" sldId="290"/>
            <ac:spMk id="74" creationId="{99F1FFA9-D672-408C-9220-ADEEC6ABDD09}"/>
          </ac:spMkLst>
        </pc:spChg>
        <pc:spChg chg="add del">
          <ac:chgData name="Mádrová Hana" userId="a34f47d6-5110-497e-8689-cab3d9c8ce36" providerId="ADAL" clId="{C392F2FC-5714-49E5-8EA7-FD64BB5B4867}" dt="2022-01-13T11:55:00.629" v="8320" actId="26606"/>
          <ac:spMkLst>
            <pc:docMk/>
            <pc:sldMk cId="1423430168" sldId="290"/>
            <ac:spMk id="79" creationId="{904DCDEA-60EE-4FBF-B515-F83D82F966F7}"/>
          </ac:spMkLst>
        </pc:spChg>
        <pc:spChg chg="add del">
          <ac:chgData name="Mádrová Hana" userId="a34f47d6-5110-497e-8689-cab3d9c8ce36" providerId="ADAL" clId="{C392F2FC-5714-49E5-8EA7-FD64BB5B4867}" dt="2022-01-13T11:55:00.629" v="8320" actId="26606"/>
          <ac:spMkLst>
            <pc:docMk/>
            <pc:sldMk cId="1423430168" sldId="290"/>
            <ac:spMk id="81" creationId="{34D94F3A-BF39-47F6-9AAA-3C61AF7E05B1}"/>
          </ac:spMkLst>
        </pc:spChg>
        <pc:spChg chg="add del">
          <ac:chgData name="Mádrová Hana" userId="a34f47d6-5110-497e-8689-cab3d9c8ce36" providerId="ADAL" clId="{C392F2FC-5714-49E5-8EA7-FD64BB5B4867}" dt="2022-01-13T11:55:00.629" v="8320" actId="26606"/>
          <ac:spMkLst>
            <pc:docMk/>
            <pc:sldMk cId="1423430168" sldId="290"/>
            <ac:spMk id="83" creationId="{11BAB570-FF10-4E96-8A3F-FA9804702B89}"/>
          </ac:spMkLst>
        </pc:spChg>
        <pc:spChg chg="add del">
          <ac:chgData name="Mádrová Hana" userId="a34f47d6-5110-497e-8689-cab3d9c8ce36" providerId="ADAL" clId="{C392F2FC-5714-49E5-8EA7-FD64BB5B4867}" dt="2022-01-13T11:55:00.587" v="8319" actId="26606"/>
          <ac:spMkLst>
            <pc:docMk/>
            <pc:sldMk cId="1423430168" sldId="290"/>
            <ac:spMk id="85" creationId="{99F1FFA9-D672-408C-9220-ADEEC6ABDD09}"/>
          </ac:spMkLst>
        </pc:spChg>
        <pc:spChg chg="add del">
          <ac:chgData name="Mádrová Hana" userId="a34f47d6-5110-497e-8689-cab3d9c8ce36" providerId="ADAL" clId="{C392F2FC-5714-49E5-8EA7-FD64BB5B4867}" dt="2022-01-13T15:11:32.726" v="10529" actId="26606"/>
          <ac:spMkLst>
            <pc:docMk/>
            <pc:sldMk cId="1423430168" sldId="290"/>
            <ac:spMk id="87" creationId="{904DCDEA-60EE-4FBF-B515-F83D82F966F7}"/>
          </ac:spMkLst>
        </pc:spChg>
        <pc:spChg chg="add del">
          <ac:chgData name="Mádrová Hana" userId="a34f47d6-5110-497e-8689-cab3d9c8ce36" providerId="ADAL" clId="{C392F2FC-5714-49E5-8EA7-FD64BB5B4867}" dt="2022-01-13T11:54:48.622" v="8317" actId="26606"/>
          <ac:spMkLst>
            <pc:docMk/>
            <pc:sldMk cId="1423430168" sldId="290"/>
            <ac:spMk id="88" creationId="{904DCDEA-60EE-4FBF-B515-F83D82F966F7}"/>
          </ac:spMkLst>
        </pc:spChg>
        <pc:spChg chg="add del">
          <ac:chgData name="Mádrová Hana" userId="a34f47d6-5110-497e-8689-cab3d9c8ce36" providerId="ADAL" clId="{C392F2FC-5714-49E5-8EA7-FD64BB5B4867}" dt="2022-01-13T15:11:32.726" v="10529" actId="26606"/>
          <ac:spMkLst>
            <pc:docMk/>
            <pc:sldMk cId="1423430168" sldId="290"/>
            <ac:spMk id="89" creationId="{34D94F3A-BF39-47F6-9AAA-3C61AF7E05B1}"/>
          </ac:spMkLst>
        </pc:spChg>
        <pc:spChg chg="add del">
          <ac:chgData name="Mádrová Hana" userId="a34f47d6-5110-497e-8689-cab3d9c8ce36" providerId="ADAL" clId="{C392F2FC-5714-49E5-8EA7-FD64BB5B4867}" dt="2022-01-13T11:54:48.622" v="8317" actId="26606"/>
          <ac:spMkLst>
            <pc:docMk/>
            <pc:sldMk cId="1423430168" sldId="290"/>
            <ac:spMk id="90" creationId="{34D94F3A-BF39-47F6-9AAA-3C61AF7E05B1}"/>
          </ac:spMkLst>
        </pc:spChg>
        <pc:spChg chg="add del">
          <ac:chgData name="Mádrová Hana" userId="a34f47d6-5110-497e-8689-cab3d9c8ce36" providerId="ADAL" clId="{C392F2FC-5714-49E5-8EA7-FD64BB5B4867}" dt="2022-01-13T15:11:32.726" v="10529" actId="26606"/>
          <ac:spMkLst>
            <pc:docMk/>
            <pc:sldMk cId="1423430168" sldId="290"/>
            <ac:spMk id="91" creationId="{11BAB570-FF10-4E96-8A3F-FA9804702B89}"/>
          </ac:spMkLst>
        </pc:spChg>
        <pc:spChg chg="add del">
          <ac:chgData name="Mádrová Hana" userId="a34f47d6-5110-497e-8689-cab3d9c8ce36" providerId="ADAL" clId="{C392F2FC-5714-49E5-8EA7-FD64BB5B4867}" dt="2022-01-13T11:54:48.622" v="8317" actId="26606"/>
          <ac:spMkLst>
            <pc:docMk/>
            <pc:sldMk cId="1423430168" sldId="290"/>
            <ac:spMk id="92" creationId="{11BAB570-FF10-4E96-8A3F-FA9804702B89}"/>
          </ac:spMkLst>
        </pc:spChg>
        <pc:spChg chg="add">
          <ac:chgData name="Mádrová Hana" userId="a34f47d6-5110-497e-8689-cab3d9c8ce36" providerId="ADAL" clId="{C392F2FC-5714-49E5-8EA7-FD64BB5B4867}" dt="2022-01-13T15:11:32.726" v="10529" actId="26606"/>
          <ac:spMkLst>
            <pc:docMk/>
            <pc:sldMk cId="1423430168" sldId="290"/>
            <ac:spMk id="96" creationId="{231BF440-39FA-4087-84CC-2EEC0BBDAF29}"/>
          </ac:spMkLst>
        </pc:spChg>
        <pc:spChg chg="add">
          <ac:chgData name="Mádrová Hana" userId="a34f47d6-5110-497e-8689-cab3d9c8ce36" providerId="ADAL" clId="{C392F2FC-5714-49E5-8EA7-FD64BB5B4867}" dt="2022-01-13T15:11:32.726" v="10529" actId="26606"/>
          <ac:spMkLst>
            <pc:docMk/>
            <pc:sldMk cId="1423430168" sldId="290"/>
            <ac:spMk id="98" creationId="{F04E4CBA-303B-48BD-8451-C2701CB0EEBF}"/>
          </ac:spMkLst>
        </pc:spChg>
        <pc:spChg chg="add">
          <ac:chgData name="Mádrová Hana" userId="a34f47d6-5110-497e-8689-cab3d9c8ce36" providerId="ADAL" clId="{C392F2FC-5714-49E5-8EA7-FD64BB5B4867}" dt="2022-01-13T15:11:32.726" v="10529" actId="26606"/>
          <ac:spMkLst>
            <pc:docMk/>
            <pc:sldMk cId="1423430168" sldId="290"/>
            <ac:spMk id="100" creationId="{F6CA58B3-AFCC-4A40-9882-50D5080879B0}"/>
          </ac:spMkLst>
        </pc:spChg>
        <pc:spChg chg="add">
          <ac:chgData name="Mádrová Hana" userId="a34f47d6-5110-497e-8689-cab3d9c8ce36" providerId="ADAL" clId="{C392F2FC-5714-49E5-8EA7-FD64BB5B4867}" dt="2022-01-13T15:11:32.726" v="10529" actId="26606"/>
          <ac:spMkLst>
            <pc:docMk/>
            <pc:sldMk cId="1423430168" sldId="290"/>
            <ac:spMk id="102" creationId="{75C56826-D4E5-42ED-8529-079651CB3005}"/>
          </ac:spMkLst>
        </pc:spChg>
        <pc:spChg chg="add">
          <ac:chgData name="Mádrová Hana" userId="a34f47d6-5110-497e-8689-cab3d9c8ce36" providerId="ADAL" clId="{C392F2FC-5714-49E5-8EA7-FD64BB5B4867}" dt="2022-01-13T15:11:32.726" v="10529" actId="26606"/>
          <ac:spMkLst>
            <pc:docMk/>
            <pc:sldMk cId="1423430168" sldId="290"/>
            <ac:spMk id="104" creationId="{82095FCE-EF05-4443-B97A-85DEE3A5CA17}"/>
          </ac:spMkLst>
        </pc:spChg>
        <pc:spChg chg="add">
          <ac:chgData name="Mádrová Hana" userId="a34f47d6-5110-497e-8689-cab3d9c8ce36" providerId="ADAL" clId="{C392F2FC-5714-49E5-8EA7-FD64BB5B4867}" dt="2022-01-13T15:11:32.726" v="10529" actId="26606"/>
          <ac:spMkLst>
            <pc:docMk/>
            <pc:sldMk cId="1423430168" sldId="290"/>
            <ac:spMk id="106" creationId="{CA00AE6B-AA30-4CF8-BA6F-339B780AD76C}"/>
          </ac:spMkLst>
        </pc:spChg>
        <pc:picChg chg="add mod ord">
          <ac:chgData name="Mádrová Hana" userId="a34f47d6-5110-497e-8689-cab3d9c8ce36" providerId="ADAL" clId="{C392F2FC-5714-49E5-8EA7-FD64BB5B4867}" dt="2022-01-13T15:11:32.726" v="10529" actId="26606"/>
          <ac:picMkLst>
            <pc:docMk/>
            <pc:sldMk cId="1423430168" sldId="290"/>
            <ac:picMk id="4" creationId="{ADC2630C-7D57-49AE-95FC-096DD80283B1}"/>
          </ac:picMkLst>
        </pc:picChg>
        <pc:picChg chg="add mod ord">
          <ac:chgData name="Mádrová Hana" userId="a34f47d6-5110-497e-8689-cab3d9c8ce36" providerId="ADAL" clId="{C392F2FC-5714-49E5-8EA7-FD64BB5B4867}" dt="2022-01-13T15:11:32.726" v="10529" actId="26606"/>
          <ac:picMkLst>
            <pc:docMk/>
            <pc:sldMk cId="1423430168" sldId="290"/>
            <ac:picMk id="5" creationId="{CE8E2F7A-DC8F-414A-A3FB-DBB51B2872E0}"/>
          </ac:picMkLst>
        </pc:picChg>
      </pc:sldChg>
      <pc:sldChg chg="addSp delSp modSp new mod setBg">
        <pc:chgData name="Mádrová Hana" userId="a34f47d6-5110-497e-8689-cab3d9c8ce36" providerId="ADAL" clId="{C392F2FC-5714-49E5-8EA7-FD64BB5B4867}" dt="2022-01-13T15:13:22.010" v="10536" actId="27636"/>
        <pc:sldMkLst>
          <pc:docMk/>
          <pc:sldMk cId="2363515479" sldId="291"/>
        </pc:sldMkLst>
        <pc:spChg chg="mod ord">
          <ac:chgData name="Mádrová Hana" userId="a34f47d6-5110-497e-8689-cab3d9c8ce36" providerId="ADAL" clId="{C392F2FC-5714-49E5-8EA7-FD64BB5B4867}" dt="2022-01-13T12:23:28.307" v="8380" actId="26606"/>
          <ac:spMkLst>
            <pc:docMk/>
            <pc:sldMk cId="2363515479" sldId="291"/>
            <ac:spMk id="2" creationId="{7E3F1E35-57A4-4A31-BCC2-C75771C20AE2}"/>
          </ac:spMkLst>
        </pc:spChg>
        <pc:spChg chg="mod ord">
          <ac:chgData name="Mádrová Hana" userId="a34f47d6-5110-497e-8689-cab3d9c8ce36" providerId="ADAL" clId="{C392F2FC-5714-49E5-8EA7-FD64BB5B4867}" dt="2022-01-13T15:13:22.010" v="10536" actId="27636"/>
          <ac:spMkLst>
            <pc:docMk/>
            <pc:sldMk cId="2363515479" sldId="291"/>
            <ac:spMk id="3" creationId="{4BD1704E-B8C9-436C-9AF4-05147B295DA5}"/>
          </ac:spMkLst>
        </pc:spChg>
        <pc:spChg chg="add del">
          <ac:chgData name="Mádrová Hana" userId="a34f47d6-5110-497e-8689-cab3d9c8ce36" providerId="ADAL" clId="{C392F2FC-5714-49E5-8EA7-FD64BB5B4867}" dt="2022-01-13T12:18:51.467" v="8356" actId="26606"/>
          <ac:spMkLst>
            <pc:docMk/>
            <pc:sldMk cId="2363515479" sldId="291"/>
            <ac:spMk id="9" creationId="{2B97F24A-32CE-4C1C-A50D-3016B394DCFB}"/>
          </ac:spMkLst>
        </pc:spChg>
        <pc:spChg chg="add del">
          <ac:chgData name="Mádrová Hana" userId="a34f47d6-5110-497e-8689-cab3d9c8ce36" providerId="ADAL" clId="{C392F2FC-5714-49E5-8EA7-FD64BB5B4867}" dt="2022-01-13T12:18:51.467" v="8356" actId="26606"/>
          <ac:spMkLst>
            <pc:docMk/>
            <pc:sldMk cId="2363515479" sldId="291"/>
            <ac:spMk id="11" creationId="{6357EC4F-235E-4222-A36F-C7878ACE37F2}"/>
          </ac:spMkLst>
        </pc:spChg>
        <pc:spChg chg="add del">
          <ac:chgData name="Mádrová Hana" userId="a34f47d6-5110-497e-8689-cab3d9c8ce36" providerId="ADAL" clId="{C392F2FC-5714-49E5-8EA7-FD64BB5B4867}" dt="2022-01-13T12:19:37.364" v="8363" actId="26606"/>
          <ac:spMkLst>
            <pc:docMk/>
            <pc:sldMk cId="2363515479" sldId="291"/>
            <ac:spMk id="13" creationId="{08BC803E-13F3-4DAB-B17C-BEB0076164B7}"/>
          </ac:spMkLst>
        </pc:spChg>
        <pc:spChg chg="add del">
          <ac:chgData name="Mádrová Hana" userId="a34f47d6-5110-497e-8689-cab3d9c8ce36" providerId="ADAL" clId="{C392F2FC-5714-49E5-8EA7-FD64BB5B4867}" dt="2022-01-13T12:19:37.364" v="8363" actId="26606"/>
          <ac:spMkLst>
            <pc:docMk/>
            <pc:sldMk cId="2363515479" sldId="291"/>
            <ac:spMk id="14" creationId="{B8DDE571-E57F-4AB5-83C7-30EB5DDCCAC7}"/>
          </ac:spMkLst>
        </pc:spChg>
        <pc:spChg chg="add del">
          <ac:chgData name="Mádrová Hana" userId="a34f47d6-5110-497e-8689-cab3d9c8ce36" providerId="ADAL" clId="{C392F2FC-5714-49E5-8EA7-FD64BB5B4867}" dt="2022-01-13T12:17:40.747" v="8340" actId="26606"/>
          <ac:spMkLst>
            <pc:docMk/>
            <pc:sldMk cId="2363515479" sldId="291"/>
            <ac:spMk id="16" creationId="{904DCDEA-60EE-4FBF-B515-F83D82F966F7}"/>
          </ac:spMkLst>
        </pc:spChg>
        <pc:spChg chg="add del">
          <ac:chgData name="Mádrová Hana" userId="a34f47d6-5110-497e-8689-cab3d9c8ce36" providerId="ADAL" clId="{C392F2FC-5714-49E5-8EA7-FD64BB5B4867}" dt="2022-01-13T12:20:09.737" v="8367" actId="26606"/>
          <ac:spMkLst>
            <pc:docMk/>
            <pc:sldMk cId="2363515479" sldId="291"/>
            <ac:spMk id="17" creationId="{F6CA58B3-AFCC-4A40-9882-50D5080879B0}"/>
          </ac:spMkLst>
        </pc:spChg>
        <pc:spChg chg="add del">
          <ac:chgData name="Mádrová Hana" userId="a34f47d6-5110-497e-8689-cab3d9c8ce36" providerId="ADAL" clId="{C392F2FC-5714-49E5-8EA7-FD64BB5B4867}" dt="2022-01-13T12:17:40.747" v="8340" actId="26606"/>
          <ac:spMkLst>
            <pc:docMk/>
            <pc:sldMk cId="2363515479" sldId="291"/>
            <ac:spMk id="18" creationId="{34D94F3A-BF39-47F6-9AAA-3C61AF7E05B1}"/>
          </ac:spMkLst>
        </pc:spChg>
        <pc:spChg chg="add del">
          <ac:chgData name="Mádrová Hana" userId="a34f47d6-5110-497e-8689-cab3d9c8ce36" providerId="ADAL" clId="{C392F2FC-5714-49E5-8EA7-FD64BB5B4867}" dt="2022-01-13T12:20:09.737" v="8367" actId="26606"/>
          <ac:spMkLst>
            <pc:docMk/>
            <pc:sldMk cId="2363515479" sldId="291"/>
            <ac:spMk id="19" creationId="{231BF440-39FA-4087-84CC-2EEC0BBDAF29}"/>
          </ac:spMkLst>
        </pc:spChg>
        <pc:spChg chg="add del">
          <ac:chgData name="Mádrová Hana" userId="a34f47d6-5110-497e-8689-cab3d9c8ce36" providerId="ADAL" clId="{C392F2FC-5714-49E5-8EA7-FD64BB5B4867}" dt="2022-01-13T12:17:40.747" v="8340" actId="26606"/>
          <ac:spMkLst>
            <pc:docMk/>
            <pc:sldMk cId="2363515479" sldId="291"/>
            <ac:spMk id="20" creationId="{11BAB570-FF10-4E96-8A3F-FA9804702B89}"/>
          </ac:spMkLst>
        </pc:spChg>
        <pc:spChg chg="add del">
          <ac:chgData name="Mádrová Hana" userId="a34f47d6-5110-497e-8689-cab3d9c8ce36" providerId="ADAL" clId="{C392F2FC-5714-49E5-8EA7-FD64BB5B4867}" dt="2022-01-13T12:20:09.737" v="8367" actId="26606"/>
          <ac:spMkLst>
            <pc:docMk/>
            <pc:sldMk cId="2363515479" sldId="291"/>
            <ac:spMk id="21" creationId="{F04E4CBA-303B-48BD-8451-C2701CB0EEBF}"/>
          </ac:spMkLst>
        </pc:spChg>
        <pc:spChg chg="add del">
          <ac:chgData name="Mádrová Hana" userId="a34f47d6-5110-497e-8689-cab3d9c8ce36" providerId="ADAL" clId="{C392F2FC-5714-49E5-8EA7-FD64BB5B4867}" dt="2022-01-13T12:17:44.950" v="8342" actId="26606"/>
          <ac:spMkLst>
            <pc:docMk/>
            <pc:sldMk cId="2363515479" sldId="291"/>
            <ac:spMk id="22" creationId="{33CD251C-A887-4D2F-925B-FC097198538B}"/>
          </ac:spMkLst>
        </pc:spChg>
        <pc:spChg chg="add del">
          <ac:chgData name="Mádrová Hana" userId="a34f47d6-5110-497e-8689-cab3d9c8ce36" providerId="ADAL" clId="{C392F2FC-5714-49E5-8EA7-FD64BB5B4867}" dt="2022-01-13T12:20:09.737" v="8367" actId="26606"/>
          <ac:spMkLst>
            <pc:docMk/>
            <pc:sldMk cId="2363515479" sldId="291"/>
            <ac:spMk id="24" creationId="{82095FCE-EF05-4443-B97A-85DEE3A5CA17}"/>
          </ac:spMkLst>
        </pc:spChg>
        <pc:spChg chg="add del">
          <ac:chgData name="Mádrová Hana" userId="a34f47d6-5110-497e-8689-cab3d9c8ce36" providerId="ADAL" clId="{C392F2FC-5714-49E5-8EA7-FD64BB5B4867}" dt="2022-01-13T12:20:09.737" v="8367" actId="26606"/>
          <ac:spMkLst>
            <pc:docMk/>
            <pc:sldMk cId="2363515479" sldId="291"/>
            <ac:spMk id="25" creationId="{75C56826-D4E5-42ED-8529-079651CB3005}"/>
          </ac:spMkLst>
        </pc:spChg>
        <pc:spChg chg="add del">
          <ac:chgData name="Mádrová Hana" userId="a34f47d6-5110-497e-8689-cab3d9c8ce36" providerId="ADAL" clId="{C392F2FC-5714-49E5-8EA7-FD64BB5B4867}" dt="2022-01-13T12:17:47.880" v="8344" actId="26606"/>
          <ac:spMkLst>
            <pc:docMk/>
            <pc:sldMk cId="2363515479" sldId="291"/>
            <ac:spMk id="26" creationId="{CA00AE6B-AA30-4CF8-BA6F-339B780AD76C}"/>
          </ac:spMkLst>
        </pc:spChg>
        <pc:spChg chg="add del">
          <ac:chgData name="Mádrová Hana" userId="a34f47d6-5110-497e-8689-cab3d9c8ce36" providerId="ADAL" clId="{C392F2FC-5714-49E5-8EA7-FD64BB5B4867}" dt="2022-01-13T12:17:47.880" v="8344" actId="26606"/>
          <ac:spMkLst>
            <pc:docMk/>
            <pc:sldMk cId="2363515479" sldId="291"/>
            <ac:spMk id="27" creationId="{231BF440-39FA-4087-84CC-2EEC0BBDAF29}"/>
          </ac:spMkLst>
        </pc:spChg>
        <pc:spChg chg="add del">
          <ac:chgData name="Mádrová Hana" userId="a34f47d6-5110-497e-8689-cab3d9c8ce36" providerId="ADAL" clId="{C392F2FC-5714-49E5-8EA7-FD64BB5B4867}" dt="2022-01-13T12:17:47.880" v="8344" actId="26606"/>
          <ac:spMkLst>
            <pc:docMk/>
            <pc:sldMk cId="2363515479" sldId="291"/>
            <ac:spMk id="28" creationId="{F04E4CBA-303B-48BD-8451-C2701CB0EEBF}"/>
          </ac:spMkLst>
        </pc:spChg>
        <pc:spChg chg="add del">
          <ac:chgData name="Mádrová Hana" userId="a34f47d6-5110-497e-8689-cab3d9c8ce36" providerId="ADAL" clId="{C392F2FC-5714-49E5-8EA7-FD64BB5B4867}" dt="2022-01-13T12:17:47.880" v="8344" actId="26606"/>
          <ac:spMkLst>
            <pc:docMk/>
            <pc:sldMk cId="2363515479" sldId="291"/>
            <ac:spMk id="29" creationId="{F6CA58B3-AFCC-4A40-9882-50D5080879B0}"/>
          </ac:spMkLst>
        </pc:spChg>
        <pc:spChg chg="add del">
          <ac:chgData name="Mádrová Hana" userId="a34f47d6-5110-497e-8689-cab3d9c8ce36" providerId="ADAL" clId="{C392F2FC-5714-49E5-8EA7-FD64BB5B4867}" dt="2022-01-13T12:17:47.880" v="8344" actId="26606"/>
          <ac:spMkLst>
            <pc:docMk/>
            <pc:sldMk cId="2363515479" sldId="291"/>
            <ac:spMk id="30" creationId="{75C56826-D4E5-42ED-8529-079651CB3005}"/>
          </ac:spMkLst>
        </pc:spChg>
        <pc:spChg chg="add del">
          <ac:chgData name="Mádrová Hana" userId="a34f47d6-5110-497e-8689-cab3d9c8ce36" providerId="ADAL" clId="{C392F2FC-5714-49E5-8EA7-FD64BB5B4867}" dt="2022-01-13T12:17:47.880" v="8344" actId="26606"/>
          <ac:spMkLst>
            <pc:docMk/>
            <pc:sldMk cId="2363515479" sldId="291"/>
            <ac:spMk id="31" creationId="{82095FCE-EF05-4443-B97A-85DEE3A5CA17}"/>
          </ac:spMkLst>
        </pc:spChg>
        <pc:spChg chg="add del">
          <ac:chgData name="Mádrová Hana" userId="a34f47d6-5110-497e-8689-cab3d9c8ce36" providerId="ADAL" clId="{C392F2FC-5714-49E5-8EA7-FD64BB5B4867}" dt="2022-01-13T12:20:09.737" v="8367" actId="26606"/>
          <ac:spMkLst>
            <pc:docMk/>
            <pc:sldMk cId="2363515479" sldId="291"/>
            <ac:spMk id="32" creationId="{CA00AE6B-AA30-4CF8-BA6F-339B780AD76C}"/>
          </ac:spMkLst>
        </pc:spChg>
        <pc:spChg chg="add del">
          <ac:chgData name="Mádrová Hana" userId="a34f47d6-5110-497e-8689-cab3d9c8ce36" providerId="ADAL" clId="{C392F2FC-5714-49E5-8EA7-FD64BB5B4867}" dt="2022-01-13T12:17:53.737" v="8346" actId="26606"/>
          <ac:spMkLst>
            <pc:docMk/>
            <pc:sldMk cId="2363515479" sldId="291"/>
            <ac:spMk id="33" creationId="{352BEC0E-22F8-46D0-9632-375DB541B06C}"/>
          </ac:spMkLst>
        </pc:spChg>
        <pc:spChg chg="add del">
          <ac:chgData name="Mádrová Hana" userId="a34f47d6-5110-497e-8689-cab3d9c8ce36" providerId="ADAL" clId="{C392F2FC-5714-49E5-8EA7-FD64BB5B4867}" dt="2022-01-13T12:17:53.737" v="8346" actId="26606"/>
          <ac:spMkLst>
            <pc:docMk/>
            <pc:sldMk cId="2363515479" sldId="291"/>
            <ac:spMk id="34" creationId="{3FCFB1DE-0B7E-48CC-BA90-B2AB0889F9D6}"/>
          </ac:spMkLst>
        </pc:spChg>
        <pc:spChg chg="add del">
          <ac:chgData name="Mádrová Hana" userId="a34f47d6-5110-497e-8689-cab3d9c8ce36" providerId="ADAL" clId="{C392F2FC-5714-49E5-8EA7-FD64BB5B4867}" dt="2022-01-13T12:20:25.629" v="8369" actId="26606"/>
          <ac:spMkLst>
            <pc:docMk/>
            <pc:sldMk cId="2363515479" sldId="291"/>
            <ac:spMk id="35" creationId="{231BF440-39FA-4087-84CC-2EEC0BBDAF29}"/>
          </ac:spMkLst>
        </pc:spChg>
        <pc:spChg chg="add del">
          <ac:chgData name="Mádrová Hana" userId="a34f47d6-5110-497e-8689-cab3d9c8ce36" providerId="ADAL" clId="{C392F2FC-5714-49E5-8EA7-FD64BB5B4867}" dt="2022-01-13T12:18:00.995" v="8348" actId="26606"/>
          <ac:spMkLst>
            <pc:docMk/>
            <pc:sldMk cId="2363515479" sldId="291"/>
            <ac:spMk id="36" creationId="{7A203437-703A-4E00-A8C0-91D328D6C7C7}"/>
          </ac:spMkLst>
        </pc:spChg>
        <pc:spChg chg="add del">
          <ac:chgData name="Mádrová Hana" userId="a34f47d6-5110-497e-8689-cab3d9c8ce36" providerId="ADAL" clId="{C392F2FC-5714-49E5-8EA7-FD64BB5B4867}" dt="2022-01-13T12:18:00.995" v="8348" actId="26606"/>
          <ac:spMkLst>
            <pc:docMk/>
            <pc:sldMk cId="2363515479" sldId="291"/>
            <ac:spMk id="37" creationId="{CD84038B-4A56-439B-A184-79B2D4506692}"/>
          </ac:spMkLst>
        </pc:spChg>
        <pc:spChg chg="add del">
          <ac:chgData name="Mádrová Hana" userId="a34f47d6-5110-497e-8689-cab3d9c8ce36" providerId="ADAL" clId="{C392F2FC-5714-49E5-8EA7-FD64BB5B4867}" dt="2022-01-13T12:18:00.995" v="8348" actId="26606"/>
          <ac:spMkLst>
            <pc:docMk/>
            <pc:sldMk cId="2363515479" sldId="291"/>
            <ac:spMk id="38" creationId="{4F96EE13-2C4D-4262-812E-DDE5FC35F0AD}"/>
          </ac:spMkLst>
        </pc:spChg>
        <pc:spChg chg="add del">
          <ac:chgData name="Mádrová Hana" userId="a34f47d6-5110-497e-8689-cab3d9c8ce36" providerId="ADAL" clId="{C392F2FC-5714-49E5-8EA7-FD64BB5B4867}" dt="2022-01-13T12:20:25.629" v="8369" actId="26606"/>
          <ac:spMkLst>
            <pc:docMk/>
            <pc:sldMk cId="2363515479" sldId="291"/>
            <ac:spMk id="39" creationId="{F04E4CBA-303B-48BD-8451-C2701CB0EEBF}"/>
          </ac:spMkLst>
        </pc:spChg>
        <pc:spChg chg="add del">
          <ac:chgData name="Mádrová Hana" userId="a34f47d6-5110-497e-8689-cab3d9c8ce36" providerId="ADAL" clId="{C392F2FC-5714-49E5-8EA7-FD64BB5B4867}" dt="2022-01-13T12:18:25.555" v="8350" actId="26606"/>
          <ac:spMkLst>
            <pc:docMk/>
            <pc:sldMk cId="2363515479" sldId="291"/>
            <ac:spMk id="40" creationId="{904DCDEA-60EE-4FBF-B515-F83D82F966F7}"/>
          </ac:spMkLst>
        </pc:spChg>
        <pc:spChg chg="add del">
          <ac:chgData name="Mádrová Hana" userId="a34f47d6-5110-497e-8689-cab3d9c8ce36" providerId="ADAL" clId="{C392F2FC-5714-49E5-8EA7-FD64BB5B4867}" dt="2022-01-13T12:18:25.555" v="8350" actId="26606"/>
          <ac:spMkLst>
            <pc:docMk/>
            <pc:sldMk cId="2363515479" sldId="291"/>
            <ac:spMk id="41" creationId="{34D94F3A-BF39-47F6-9AAA-3C61AF7E05B1}"/>
          </ac:spMkLst>
        </pc:spChg>
        <pc:spChg chg="add del">
          <ac:chgData name="Mádrová Hana" userId="a34f47d6-5110-497e-8689-cab3d9c8ce36" providerId="ADAL" clId="{C392F2FC-5714-49E5-8EA7-FD64BB5B4867}" dt="2022-01-13T12:18:25.555" v="8350" actId="26606"/>
          <ac:spMkLst>
            <pc:docMk/>
            <pc:sldMk cId="2363515479" sldId="291"/>
            <ac:spMk id="42" creationId="{11BAB570-FF10-4E96-8A3F-FA9804702B89}"/>
          </ac:spMkLst>
        </pc:spChg>
        <pc:spChg chg="add del">
          <ac:chgData name="Mádrová Hana" userId="a34f47d6-5110-497e-8689-cab3d9c8ce36" providerId="ADAL" clId="{C392F2FC-5714-49E5-8EA7-FD64BB5B4867}" dt="2022-01-13T12:20:25.629" v="8369" actId="26606"/>
          <ac:spMkLst>
            <pc:docMk/>
            <pc:sldMk cId="2363515479" sldId="291"/>
            <ac:spMk id="43" creationId="{75C56826-D4E5-42ED-8529-079651CB3005}"/>
          </ac:spMkLst>
        </pc:spChg>
        <pc:spChg chg="add del">
          <ac:chgData name="Mádrová Hana" userId="a34f47d6-5110-497e-8689-cab3d9c8ce36" providerId="ADAL" clId="{C392F2FC-5714-49E5-8EA7-FD64BB5B4867}" dt="2022-01-13T12:20:25.629" v="8369" actId="26606"/>
          <ac:spMkLst>
            <pc:docMk/>
            <pc:sldMk cId="2363515479" sldId="291"/>
            <ac:spMk id="44" creationId="{F6CA58B3-AFCC-4A40-9882-50D5080879B0}"/>
          </ac:spMkLst>
        </pc:spChg>
        <pc:spChg chg="add del">
          <ac:chgData name="Mádrová Hana" userId="a34f47d6-5110-497e-8689-cab3d9c8ce36" providerId="ADAL" clId="{C392F2FC-5714-49E5-8EA7-FD64BB5B4867}" dt="2022-01-13T12:20:25.629" v="8369" actId="26606"/>
          <ac:spMkLst>
            <pc:docMk/>
            <pc:sldMk cId="2363515479" sldId="291"/>
            <ac:spMk id="45" creationId="{82095FCE-EF05-4443-B97A-85DEE3A5CA17}"/>
          </ac:spMkLst>
        </pc:spChg>
        <pc:spChg chg="add del">
          <ac:chgData name="Mádrová Hana" userId="a34f47d6-5110-497e-8689-cab3d9c8ce36" providerId="ADAL" clId="{C392F2FC-5714-49E5-8EA7-FD64BB5B4867}" dt="2022-01-13T12:20:25.629" v="8369" actId="26606"/>
          <ac:spMkLst>
            <pc:docMk/>
            <pc:sldMk cId="2363515479" sldId="291"/>
            <ac:spMk id="47" creationId="{CA00AE6B-AA30-4CF8-BA6F-339B780AD76C}"/>
          </ac:spMkLst>
        </pc:spChg>
        <pc:spChg chg="add del">
          <ac:chgData name="Mádrová Hana" userId="a34f47d6-5110-497e-8689-cab3d9c8ce36" providerId="ADAL" clId="{C392F2FC-5714-49E5-8EA7-FD64BB5B4867}" dt="2022-01-13T12:22:20.395" v="8374" actId="26606"/>
          <ac:spMkLst>
            <pc:docMk/>
            <pc:sldMk cId="2363515479" sldId="291"/>
            <ac:spMk id="52" creationId="{115719BB-48A7-4AF4-BB91-DC82E0DF727D}"/>
          </ac:spMkLst>
        </pc:spChg>
        <pc:spChg chg="add del">
          <ac:chgData name="Mádrová Hana" userId="a34f47d6-5110-497e-8689-cab3d9c8ce36" providerId="ADAL" clId="{C392F2FC-5714-49E5-8EA7-FD64BB5B4867}" dt="2022-01-13T12:22:20.395" v="8374" actId="26606"/>
          <ac:spMkLst>
            <pc:docMk/>
            <pc:sldMk cId="2363515479" sldId="291"/>
            <ac:spMk id="54" creationId="{10973A55-5440-4A99-B526-B5812E46271E}"/>
          </ac:spMkLst>
        </pc:spChg>
        <pc:spChg chg="add del">
          <ac:chgData name="Mádrová Hana" userId="a34f47d6-5110-497e-8689-cab3d9c8ce36" providerId="ADAL" clId="{C392F2FC-5714-49E5-8EA7-FD64BB5B4867}" dt="2022-01-13T12:22:20.395" v="8374" actId="26606"/>
          <ac:spMkLst>
            <pc:docMk/>
            <pc:sldMk cId="2363515479" sldId="291"/>
            <ac:spMk id="56" creationId="{A9682493-588A-4D52-98F6-FBBD80C07ECB}"/>
          </ac:spMkLst>
        </pc:spChg>
        <pc:spChg chg="add del">
          <ac:chgData name="Mádrová Hana" userId="a34f47d6-5110-497e-8689-cab3d9c8ce36" providerId="ADAL" clId="{C392F2FC-5714-49E5-8EA7-FD64BB5B4867}" dt="2022-01-13T12:22:20.395" v="8374" actId="26606"/>
          <ac:spMkLst>
            <pc:docMk/>
            <pc:sldMk cId="2363515479" sldId="291"/>
            <ac:spMk id="58" creationId="{FBEC5A7A-ADE4-48D9-B89C-2BA1C9110632}"/>
          </ac:spMkLst>
        </pc:spChg>
        <pc:spChg chg="add del">
          <ac:chgData name="Mádrová Hana" userId="a34f47d6-5110-497e-8689-cab3d9c8ce36" providerId="ADAL" clId="{C392F2FC-5714-49E5-8EA7-FD64BB5B4867}" dt="2022-01-13T12:22:20.395" v="8374" actId="26606"/>
          <ac:spMkLst>
            <pc:docMk/>
            <pc:sldMk cId="2363515479" sldId="291"/>
            <ac:spMk id="60" creationId="{82095FCE-EF05-4443-B97A-85DEE3A5CA17}"/>
          </ac:spMkLst>
        </pc:spChg>
        <pc:spChg chg="add del">
          <ac:chgData name="Mádrová Hana" userId="a34f47d6-5110-497e-8689-cab3d9c8ce36" providerId="ADAL" clId="{C392F2FC-5714-49E5-8EA7-FD64BB5B4867}" dt="2022-01-13T12:23:28.307" v="8380" actId="26606"/>
          <ac:spMkLst>
            <pc:docMk/>
            <pc:sldMk cId="2363515479" sldId="291"/>
            <ac:spMk id="65" creationId="{DB90EDA9-2517-46EC-B6D4-3918D04786C1}"/>
          </ac:spMkLst>
        </pc:spChg>
        <pc:spChg chg="add del">
          <ac:chgData name="Mádrová Hana" userId="a34f47d6-5110-497e-8689-cab3d9c8ce36" providerId="ADAL" clId="{C392F2FC-5714-49E5-8EA7-FD64BB5B4867}" dt="2022-01-13T12:23:28.307" v="8380" actId="26606"/>
          <ac:spMkLst>
            <pc:docMk/>
            <pc:sldMk cId="2363515479" sldId="291"/>
            <ac:spMk id="67" creationId="{D449B1F2-532C-44C7-8AC7-28EA15EE02CB}"/>
          </ac:spMkLst>
        </pc:spChg>
        <pc:spChg chg="add del">
          <ac:chgData name="Mádrová Hana" userId="a34f47d6-5110-497e-8689-cab3d9c8ce36" providerId="ADAL" clId="{C392F2FC-5714-49E5-8EA7-FD64BB5B4867}" dt="2022-01-13T12:23:28.307" v="8380" actId="26606"/>
          <ac:spMkLst>
            <pc:docMk/>
            <pc:sldMk cId="2363515479" sldId="291"/>
            <ac:spMk id="69" creationId="{EE7D3784-5CF9-4282-9B1C-523957852BF6}"/>
          </ac:spMkLst>
        </pc:spChg>
        <pc:spChg chg="add">
          <ac:chgData name="Mádrová Hana" userId="a34f47d6-5110-497e-8689-cab3d9c8ce36" providerId="ADAL" clId="{C392F2FC-5714-49E5-8EA7-FD64BB5B4867}" dt="2022-01-13T12:23:28.307" v="8380" actId="26606"/>
          <ac:spMkLst>
            <pc:docMk/>
            <pc:sldMk cId="2363515479" sldId="291"/>
            <ac:spMk id="74" creationId="{231BF440-39FA-4087-84CC-2EEC0BBDAF29}"/>
          </ac:spMkLst>
        </pc:spChg>
        <pc:spChg chg="add">
          <ac:chgData name="Mádrová Hana" userId="a34f47d6-5110-497e-8689-cab3d9c8ce36" providerId="ADAL" clId="{C392F2FC-5714-49E5-8EA7-FD64BB5B4867}" dt="2022-01-13T12:23:28.307" v="8380" actId="26606"/>
          <ac:spMkLst>
            <pc:docMk/>
            <pc:sldMk cId="2363515479" sldId="291"/>
            <ac:spMk id="76" creationId="{F04E4CBA-303B-48BD-8451-C2701CB0EEBF}"/>
          </ac:spMkLst>
        </pc:spChg>
        <pc:spChg chg="add">
          <ac:chgData name="Mádrová Hana" userId="a34f47d6-5110-497e-8689-cab3d9c8ce36" providerId="ADAL" clId="{C392F2FC-5714-49E5-8EA7-FD64BB5B4867}" dt="2022-01-13T12:23:28.307" v="8380" actId="26606"/>
          <ac:spMkLst>
            <pc:docMk/>
            <pc:sldMk cId="2363515479" sldId="291"/>
            <ac:spMk id="78" creationId="{F6CA58B3-AFCC-4A40-9882-50D5080879B0}"/>
          </ac:spMkLst>
        </pc:spChg>
        <pc:spChg chg="add">
          <ac:chgData name="Mádrová Hana" userId="a34f47d6-5110-497e-8689-cab3d9c8ce36" providerId="ADAL" clId="{C392F2FC-5714-49E5-8EA7-FD64BB5B4867}" dt="2022-01-13T12:23:28.307" v="8380" actId="26606"/>
          <ac:spMkLst>
            <pc:docMk/>
            <pc:sldMk cId="2363515479" sldId="291"/>
            <ac:spMk id="80" creationId="{75C56826-D4E5-42ED-8529-079651CB3005}"/>
          </ac:spMkLst>
        </pc:spChg>
        <pc:spChg chg="add">
          <ac:chgData name="Mádrová Hana" userId="a34f47d6-5110-497e-8689-cab3d9c8ce36" providerId="ADAL" clId="{C392F2FC-5714-49E5-8EA7-FD64BB5B4867}" dt="2022-01-13T12:23:28.307" v="8380" actId="26606"/>
          <ac:spMkLst>
            <pc:docMk/>
            <pc:sldMk cId="2363515479" sldId="291"/>
            <ac:spMk id="82" creationId="{82095FCE-EF05-4443-B97A-85DEE3A5CA17}"/>
          </ac:spMkLst>
        </pc:spChg>
        <pc:spChg chg="add">
          <ac:chgData name="Mádrová Hana" userId="a34f47d6-5110-497e-8689-cab3d9c8ce36" providerId="ADAL" clId="{C392F2FC-5714-49E5-8EA7-FD64BB5B4867}" dt="2022-01-13T12:23:28.307" v="8380" actId="26606"/>
          <ac:spMkLst>
            <pc:docMk/>
            <pc:sldMk cId="2363515479" sldId="291"/>
            <ac:spMk id="84" creationId="{CA00AE6B-AA30-4CF8-BA6F-339B780AD76C}"/>
          </ac:spMkLst>
        </pc:spChg>
        <pc:grpChg chg="add del">
          <ac:chgData name="Mádrová Hana" userId="a34f47d6-5110-497e-8689-cab3d9c8ce36" providerId="ADAL" clId="{C392F2FC-5714-49E5-8EA7-FD64BB5B4867}" dt="2022-01-13T12:17:44.950" v="8342" actId="26606"/>
          <ac:grpSpMkLst>
            <pc:docMk/>
            <pc:sldMk cId="2363515479" sldId="291"/>
            <ac:grpSpMk id="23" creationId="{770AE191-D2EA-45C9-A44D-830C188F74CB}"/>
          </ac:grpSpMkLst>
        </pc:grpChg>
        <pc:picChg chg="add mod ord modCrop">
          <ac:chgData name="Mádrová Hana" userId="a34f47d6-5110-497e-8689-cab3d9c8ce36" providerId="ADAL" clId="{C392F2FC-5714-49E5-8EA7-FD64BB5B4867}" dt="2022-01-13T12:24:59.577" v="8394" actId="1076"/>
          <ac:picMkLst>
            <pc:docMk/>
            <pc:sldMk cId="2363515479" sldId="291"/>
            <ac:picMk id="4" creationId="{0BFF8819-0517-40C4-9905-9A391CEE918C}"/>
          </ac:picMkLst>
        </pc:picChg>
        <pc:picChg chg="add mod ord">
          <ac:chgData name="Mádrová Hana" userId="a34f47d6-5110-497e-8689-cab3d9c8ce36" providerId="ADAL" clId="{C392F2FC-5714-49E5-8EA7-FD64BB5B4867}" dt="2022-01-13T12:23:28.307" v="8380" actId="26606"/>
          <ac:picMkLst>
            <pc:docMk/>
            <pc:sldMk cId="2363515479" sldId="291"/>
            <ac:picMk id="5" creationId="{106CF744-3CFC-4397-A3DF-E287C8A64102}"/>
          </ac:picMkLst>
        </pc:picChg>
      </pc:sldChg>
      <pc:sldChg chg="addSp delSp modSp new mod modClrScheme delAnim modAnim chgLayout">
        <pc:chgData name="Mádrová Hana" userId="a34f47d6-5110-497e-8689-cab3d9c8ce36" providerId="ADAL" clId="{C392F2FC-5714-49E5-8EA7-FD64BB5B4867}" dt="2022-01-17T11:00:39.463" v="12400" actId="20577"/>
        <pc:sldMkLst>
          <pc:docMk/>
          <pc:sldMk cId="993015823" sldId="292"/>
        </pc:sldMkLst>
        <pc:spChg chg="mod ord">
          <ac:chgData name="Mádrová Hana" userId="a34f47d6-5110-497e-8689-cab3d9c8ce36" providerId="ADAL" clId="{C392F2FC-5714-49E5-8EA7-FD64BB5B4867}" dt="2022-01-14T11:01:19.998" v="10723" actId="113"/>
          <ac:spMkLst>
            <pc:docMk/>
            <pc:sldMk cId="993015823" sldId="292"/>
            <ac:spMk id="2" creationId="{B735D2D9-5DEF-4258-9C29-BA790EDE8E18}"/>
          </ac:spMkLst>
        </pc:spChg>
        <pc:spChg chg="del mod ord">
          <ac:chgData name="Mádrová Hana" userId="a34f47d6-5110-497e-8689-cab3d9c8ce36" providerId="ADAL" clId="{C392F2FC-5714-49E5-8EA7-FD64BB5B4867}" dt="2022-01-13T12:33:06.720" v="8428"/>
          <ac:spMkLst>
            <pc:docMk/>
            <pc:sldMk cId="993015823" sldId="292"/>
            <ac:spMk id="3" creationId="{00ABD95C-25E3-4C04-BA2F-1FE0F7D0025B}"/>
          </ac:spMkLst>
        </pc:spChg>
        <pc:spChg chg="add mod ord">
          <ac:chgData name="Mádrová Hana" userId="a34f47d6-5110-497e-8689-cab3d9c8ce36" providerId="ADAL" clId="{C392F2FC-5714-49E5-8EA7-FD64BB5B4867}" dt="2022-01-14T13:24:25.151" v="10727" actId="20577"/>
          <ac:spMkLst>
            <pc:docMk/>
            <pc:sldMk cId="993015823" sldId="292"/>
            <ac:spMk id="4" creationId="{04AD571F-CAEC-4C45-BA77-A1FEFAC4934B}"/>
          </ac:spMkLst>
        </pc:spChg>
        <pc:spChg chg="add mod ord">
          <ac:chgData name="Mádrová Hana" userId="a34f47d6-5110-497e-8689-cab3d9c8ce36" providerId="ADAL" clId="{C392F2FC-5714-49E5-8EA7-FD64BB5B4867}" dt="2022-01-13T14:48:41.811" v="10331" actId="14100"/>
          <ac:spMkLst>
            <pc:docMk/>
            <pc:sldMk cId="993015823" sldId="292"/>
            <ac:spMk id="5" creationId="{75D0FB1C-DB79-4F73-A692-3B62F6DCABA1}"/>
          </ac:spMkLst>
        </pc:spChg>
        <pc:spChg chg="add del mod ord">
          <ac:chgData name="Mádrová Hana" userId="a34f47d6-5110-497e-8689-cab3d9c8ce36" providerId="ADAL" clId="{C392F2FC-5714-49E5-8EA7-FD64BB5B4867}" dt="2022-01-13T12:35:39.754" v="8457"/>
          <ac:spMkLst>
            <pc:docMk/>
            <pc:sldMk cId="993015823" sldId="292"/>
            <ac:spMk id="6" creationId="{7AE1A8D9-9E8A-4473-AE4F-E710ACDFA507}"/>
          </ac:spMkLst>
        </pc:spChg>
        <pc:spChg chg="add mod">
          <ac:chgData name="Mádrová Hana" userId="a34f47d6-5110-497e-8689-cab3d9c8ce36" providerId="ADAL" clId="{C392F2FC-5714-49E5-8EA7-FD64BB5B4867}" dt="2022-01-17T11:00:39.463" v="12400" actId="20577"/>
          <ac:spMkLst>
            <pc:docMk/>
            <pc:sldMk cId="993015823" sldId="292"/>
            <ac:spMk id="7" creationId="{D88E60AD-1151-44D7-A78E-35A5DBFBFB22}"/>
          </ac:spMkLst>
        </pc:spChg>
        <pc:spChg chg="add del mod">
          <ac:chgData name="Mádrová Hana" userId="a34f47d6-5110-497e-8689-cab3d9c8ce36" providerId="ADAL" clId="{C392F2FC-5714-49E5-8EA7-FD64BB5B4867}" dt="2022-01-15T11:33:20.966" v="11425"/>
          <ac:spMkLst>
            <pc:docMk/>
            <pc:sldMk cId="993015823" sldId="292"/>
            <ac:spMk id="9" creationId="{48B02D0B-90C8-43F9-ACD6-063DC9D42F35}"/>
          </ac:spMkLst>
        </pc:spChg>
        <pc:picChg chg="add del mod">
          <ac:chgData name="Mádrová Hana" userId="a34f47d6-5110-497e-8689-cab3d9c8ce36" providerId="ADAL" clId="{C392F2FC-5714-49E5-8EA7-FD64BB5B4867}" dt="2022-01-15T11:38:35.129" v="11435" actId="478"/>
          <ac:picMkLst>
            <pc:docMk/>
            <pc:sldMk cId="993015823" sldId="292"/>
            <ac:picMk id="3" creationId="{F1DF959A-CBEF-4CF0-A918-5EF44BC49660}"/>
          </ac:picMkLst>
        </pc:picChg>
        <pc:picChg chg="add del mod">
          <ac:chgData name="Mádrová Hana" userId="a34f47d6-5110-497e-8689-cab3d9c8ce36" providerId="ADAL" clId="{C392F2FC-5714-49E5-8EA7-FD64BB5B4867}" dt="2022-01-13T12:34:49.331" v="8445" actId="478"/>
          <ac:picMkLst>
            <pc:docMk/>
            <pc:sldMk cId="993015823" sldId="292"/>
            <ac:picMk id="7" creationId="{10E12B9D-86B1-42D1-9A0D-9E220477A341}"/>
          </ac:picMkLst>
        </pc:picChg>
        <pc:picChg chg="add mod">
          <ac:chgData name="Mádrová Hana" userId="a34f47d6-5110-497e-8689-cab3d9c8ce36" providerId="ADAL" clId="{C392F2FC-5714-49E5-8EA7-FD64BB5B4867}" dt="2022-01-13T14:48:49.180" v="10335" actId="1076"/>
          <ac:picMkLst>
            <pc:docMk/>
            <pc:sldMk cId="993015823" sldId="292"/>
            <ac:picMk id="10" creationId="{58EF4598-28C2-4E6C-B3D1-E59E55F6990E}"/>
          </ac:picMkLst>
        </pc:picChg>
      </pc:sldChg>
      <pc:sldChg chg="addSp delSp modSp new mod setBg">
        <pc:chgData name="Mádrová Hana" userId="a34f47d6-5110-497e-8689-cab3d9c8ce36" providerId="ADAL" clId="{C392F2FC-5714-49E5-8EA7-FD64BB5B4867}" dt="2022-01-13T15:04:04.183" v="10481" actId="20577"/>
        <pc:sldMkLst>
          <pc:docMk/>
          <pc:sldMk cId="2478471245" sldId="293"/>
        </pc:sldMkLst>
        <pc:spChg chg="mod ord">
          <ac:chgData name="Mádrová Hana" userId="a34f47d6-5110-497e-8689-cab3d9c8ce36" providerId="ADAL" clId="{C392F2FC-5714-49E5-8EA7-FD64BB5B4867}" dt="2022-01-13T12:52:46.346" v="8667" actId="26606"/>
          <ac:spMkLst>
            <pc:docMk/>
            <pc:sldMk cId="2478471245" sldId="293"/>
            <ac:spMk id="2" creationId="{31EDF7C8-FFD4-4794-A7B7-2F14E53E45EC}"/>
          </ac:spMkLst>
        </pc:spChg>
        <pc:spChg chg="mod">
          <ac:chgData name="Mádrová Hana" userId="a34f47d6-5110-497e-8689-cab3d9c8ce36" providerId="ADAL" clId="{C392F2FC-5714-49E5-8EA7-FD64BB5B4867}" dt="2022-01-13T15:04:04.183" v="10481" actId="20577"/>
          <ac:spMkLst>
            <pc:docMk/>
            <pc:sldMk cId="2478471245" sldId="293"/>
            <ac:spMk id="3" creationId="{C03F1AFB-910F-49E1-84E5-2093C112D765}"/>
          </ac:spMkLst>
        </pc:spChg>
        <pc:spChg chg="add del">
          <ac:chgData name="Mádrová Hana" userId="a34f47d6-5110-497e-8689-cab3d9c8ce36" providerId="ADAL" clId="{C392F2FC-5714-49E5-8EA7-FD64BB5B4867}" dt="2022-01-12T12:15:31.835" v="4197" actId="22"/>
          <ac:spMkLst>
            <pc:docMk/>
            <pc:sldMk cId="2478471245" sldId="293"/>
            <ac:spMk id="5" creationId="{77A6285A-D7D8-41AD-B1EB-1EFB2A84EA58}"/>
          </ac:spMkLst>
        </pc:spChg>
        <pc:spChg chg="add del">
          <ac:chgData name="Mádrová Hana" userId="a34f47d6-5110-497e-8689-cab3d9c8ce36" providerId="ADAL" clId="{C392F2FC-5714-49E5-8EA7-FD64BB5B4867}" dt="2022-01-13T12:45:26.764" v="8532" actId="26606"/>
          <ac:spMkLst>
            <pc:docMk/>
            <pc:sldMk cId="2478471245" sldId="293"/>
            <ac:spMk id="10" creationId="{231BF440-39FA-4087-84CC-2EEC0BBDAF29}"/>
          </ac:spMkLst>
        </pc:spChg>
        <pc:spChg chg="add del">
          <ac:chgData name="Mádrová Hana" userId="a34f47d6-5110-497e-8689-cab3d9c8ce36" providerId="ADAL" clId="{C392F2FC-5714-49E5-8EA7-FD64BB5B4867}" dt="2022-01-13T12:45:26.764" v="8532" actId="26606"/>
          <ac:spMkLst>
            <pc:docMk/>
            <pc:sldMk cId="2478471245" sldId="293"/>
            <ac:spMk id="12" creationId="{F04E4CBA-303B-48BD-8451-C2701CB0EEBF}"/>
          </ac:spMkLst>
        </pc:spChg>
        <pc:spChg chg="add del">
          <ac:chgData name="Mádrová Hana" userId="a34f47d6-5110-497e-8689-cab3d9c8ce36" providerId="ADAL" clId="{C392F2FC-5714-49E5-8EA7-FD64BB5B4867}" dt="2022-01-13T12:45:26.764" v="8532" actId="26606"/>
          <ac:spMkLst>
            <pc:docMk/>
            <pc:sldMk cId="2478471245" sldId="293"/>
            <ac:spMk id="14" creationId="{F6CA58B3-AFCC-4A40-9882-50D5080879B0}"/>
          </ac:spMkLst>
        </pc:spChg>
        <pc:spChg chg="add del">
          <ac:chgData name="Mádrová Hana" userId="a34f47d6-5110-497e-8689-cab3d9c8ce36" providerId="ADAL" clId="{C392F2FC-5714-49E5-8EA7-FD64BB5B4867}" dt="2022-01-13T12:45:26.764" v="8532" actId="26606"/>
          <ac:spMkLst>
            <pc:docMk/>
            <pc:sldMk cId="2478471245" sldId="293"/>
            <ac:spMk id="16" creationId="{75C56826-D4E5-42ED-8529-079651CB3005}"/>
          </ac:spMkLst>
        </pc:spChg>
        <pc:spChg chg="add del">
          <ac:chgData name="Mádrová Hana" userId="a34f47d6-5110-497e-8689-cab3d9c8ce36" providerId="ADAL" clId="{C392F2FC-5714-49E5-8EA7-FD64BB5B4867}" dt="2022-01-13T12:45:26.764" v="8532" actId="26606"/>
          <ac:spMkLst>
            <pc:docMk/>
            <pc:sldMk cId="2478471245" sldId="293"/>
            <ac:spMk id="18" creationId="{82095FCE-EF05-4443-B97A-85DEE3A5CA17}"/>
          </ac:spMkLst>
        </pc:spChg>
        <pc:spChg chg="add del">
          <ac:chgData name="Mádrová Hana" userId="a34f47d6-5110-497e-8689-cab3d9c8ce36" providerId="ADAL" clId="{C392F2FC-5714-49E5-8EA7-FD64BB5B4867}" dt="2022-01-13T12:45:26.764" v="8532" actId="26606"/>
          <ac:spMkLst>
            <pc:docMk/>
            <pc:sldMk cId="2478471245" sldId="293"/>
            <ac:spMk id="20" creationId="{CA00AE6B-AA30-4CF8-BA6F-339B780AD76C}"/>
          </ac:spMkLst>
        </pc:spChg>
        <pc:spChg chg="add del">
          <ac:chgData name="Mádrová Hana" userId="a34f47d6-5110-497e-8689-cab3d9c8ce36" providerId="ADAL" clId="{C392F2FC-5714-49E5-8EA7-FD64BB5B4867}" dt="2022-01-13T12:48:09.302" v="8611" actId="26606"/>
          <ac:spMkLst>
            <pc:docMk/>
            <pc:sldMk cId="2478471245" sldId="293"/>
            <ac:spMk id="25" creationId="{CEF6118E-44FB-4509-B4D9-129052E4C6EE}"/>
          </ac:spMkLst>
        </pc:spChg>
        <pc:spChg chg="add del">
          <ac:chgData name="Mádrová Hana" userId="a34f47d6-5110-497e-8689-cab3d9c8ce36" providerId="ADAL" clId="{C392F2FC-5714-49E5-8EA7-FD64BB5B4867}" dt="2022-01-13T12:48:09.260" v="8610" actId="26606"/>
          <ac:spMkLst>
            <pc:docMk/>
            <pc:sldMk cId="2478471245" sldId="293"/>
            <ac:spMk id="30" creationId="{CEF6118E-44FB-4509-B4D9-129052E4C6EE}"/>
          </ac:spMkLst>
        </pc:spChg>
        <pc:spChg chg="add del">
          <ac:chgData name="Mádrová Hana" userId="a34f47d6-5110-497e-8689-cab3d9c8ce36" providerId="ADAL" clId="{C392F2FC-5714-49E5-8EA7-FD64BB5B4867}" dt="2022-01-13T12:48:41.947" v="8615" actId="26606"/>
          <ac:spMkLst>
            <pc:docMk/>
            <pc:sldMk cId="2478471245" sldId="293"/>
            <ac:spMk id="32" creationId="{F04E4CBA-303B-48BD-8451-C2701CB0EEBF}"/>
          </ac:spMkLst>
        </pc:spChg>
        <pc:spChg chg="add del">
          <ac:chgData name="Mádrová Hana" userId="a34f47d6-5110-497e-8689-cab3d9c8ce36" providerId="ADAL" clId="{C392F2FC-5714-49E5-8EA7-FD64BB5B4867}" dt="2022-01-13T12:48:41.947" v="8615" actId="26606"/>
          <ac:spMkLst>
            <pc:docMk/>
            <pc:sldMk cId="2478471245" sldId="293"/>
            <ac:spMk id="33" creationId="{231BF440-39FA-4087-84CC-2EEC0BBDAF29}"/>
          </ac:spMkLst>
        </pc:spChg>
        <pc:spChg chg="add del">
          <ac:chgData name="Mádrová Hana" userId="a34f47d6-5110-497e-8689-cab3d9c8ce36" providerId="ADAL" clId="{C392F2FC-5714-49E5-8EA7-FD64BB5B4867}" dt="2022-01-13T12:48:41.947" v="8615" actId="26606"/>
          <ac:spMkLst>
            <pc:docMk/>
            <pc:sldMk cId="2478471245" sldId="293"/>
            <ac:spMk id="34" creationId="{F6CA58B3-AFCC-4A40-9882-50D5080879B0}"/>
          </ac:spMkLst>
        </pc:spChg>
        <pc:spChg chg="add del">
          <ac:chgData name="Mádrová Hana" userId="a34f47d6-5110-497e-8689-cab3d9c8ce36" providerId="ADAL" clId="{C392F2FC-5714-49E5-8EA7-FD64BB5B4867}" dt="2022-01-13T12:48:41.947" v="8615" actId="26606"/>
          <ac:spMkLst>
            <pc:docMk/>
            <pc:sldMk cId="2478471245" sldId="293"/>
            <ac:spMk id="36" creationId="{75C56826-D4E5-42ED-8529-079651CB3005}"/>
          </ac:spMkLst>
        </pc:spChg>
        <pc:spChg chg="add del">
          <ac:chgData name="Mádrová Hana" userId="a34f47d6-5110-497e-8689-cab3d9c8ce36" providerId="ADAL" clId="{C392F2FC-5714-49E5-8EA7-FD64BB5B4867}" dt="2022-01-13T12:48:41.947" v="8615" actId="26606"/>
          <ac:spMkLst>
            <pc:docMk/>
            <pc:sldMk cId="2478471245" sldId="293"/>
            <ac:spMk id="38" creationId="{82095FCE-EF05-4443-B97A-85DEE3A5CA17}"/>
          </ac:spMkLst>
        </pc:spChg>
        <pc:spChg chg="add del">
          <ac:chgData name="Mádrová Hana" userId="a34f47d6-5110-497e-8689-cab3d9c8ce36" providerId="ADAL" clId="{C392F2FC-5714-49E5-8EA7-FD64BB5B4867}" dt="2022-01-13T12:48:41.947" v="8615" actId="26606"/>
          <ac:spMkLst>
            <pc:docMk/>
            <pc:sldMk cId="2478471245" sldId="293"/>
            <ac:spMk id="40" creationId="{CA00AE6B-AA30-4CF8-BA6F-339B780AD76C}"/>
          </ac:spMkLst>
        </pc:spChg>
        <pc:spChg chg="add del">
          <ac:chgData name="Mádrová Hana" userId="a34f47d6-5110-497e-8689-cab3d9c8ce36" providerId="ADAL" clId="{C392F2FC-5714-49E5-8EA7-FD64BB5B4867}" dt="2022-01-13T12:50:44.574" v="8632" actId="26606"/>
          <ac:spMkLst>
            <pc:docMk/>
            <pc:sldMk cId="2478471245" sldId="293"/>
            <ac:spMk id="45" creationId="{CEF6118E-44FB-4509-B4D9-129052E4C6EE}"/>
          </ac:spMkLst>
        </pc:spChg>
        <pc:spChg chg="add del">
          <ac:chgData name="Mádrová Hana" userId="a34f47d6-5110-497e-8689-cab3d9c8ce36" providerId="ADAL" clId="{C392F2FC-5714-49E5-8EA7-FD64BB5B4867}" dt="2022-01-13T12:50:44.541" v="8631" actId="26606"/>
          <ac:spMkLst>
            <pc:docMk/>
            <pc:sldMk cId="2478471245" sldId="293"/>
            <ac:spMk id="50" creationId="{8FC9BE17-9A7B-462D-AE50-3D8777387304}"/>
          </ac:spMkLst>
        </pc:spChg>
        <pc:spChg chg="add del">
          <ac:chgData name="Mádrová Hana" userId="a34f47d6-5110-497e-8689-cab3d9c8ce36" providerId="ADAL" clId="{C392F2FC-5714-49E5-8EA7-FD64BB5B4867}" dt="2022-01-13T12:50:44.541" v="8631" actId="26606"/>
          <ac:spMkLst>
            <pc:docMk/>
            <pc:sldMk cId="2478471245" sldId="293"/>
            <ac:spMk id="52" creationId="{3EBE8569-6AEC-4B8C-8D53-2DE337CDBA65}"/>
          </ac:spMkLst>
        </pc:spChg>
        <pc:spChg chg="add del">
          <ac:chgData name="Mádrová Hana" userId="a34f47d6-5110-497e-8689-cab3d9c8ce36" providerId="ADAL" clId="{C392F2FC-5714-49E5-8EA7-FD64BB5B4867}" dt="2022-01-13T12:50:44.541" v="8631" actId="26606"/>
          <ac:spMkLst>
            <pc:docMk/>
            <pc:sldMk cId="2478471245" sldId="293"/>
            <ac:spMk id="54" creationId="{55D4142C-5077-457F-A6AD-3FECFDB39685}"/>
          </ac:spMkLst>
        </pc:spChg>
        <pc:spChg chg="add del">
          <ac:chgData name="Mádrová Hana" userId="a34f47d6-5110-497e-8689-cab3d9c8ce36" providerId="ADAL" clId="{C392F2FC-5714-49E5-8EA7-FD64BB5B4867}" dt="2022-01-13T12:50:44.541" v="8631" actId="26606"/>
          <ac:spMkLst>
            <pc:docMk/>
            <pc:sldMk cId="2478471245" sldId="293"/>
            <ac:spMk id="56" creationId="{7A5F0580-5EE9-419F-96EE-B6529EF6E7D0}"/>
          </ac:spMkLst>
        </pc:spChg>
        <pc:spChg chg="add del">
          <ac:chgData name="Mádrová Hana" userId="a34f47d6-5110-497e-8689-cab3d9c8ce36" providerId="ADAL" clId="{C392F2FC-5714-49E5-8EA7-FD64BB5B4867}" dt="2022-01-13T12:52:46.346" v="8667" actId="26606"/>
          <ac:spMkLst>
            <pc:docMk/>
            <pc:sldMk cId="2478471245" sldId="293"/>
            <ac:spMk id="58" creationId="{2C9A9DA9-7DC8-488B-A882-123947B0F3D9}"/>
          </ac:spMkLst>
        </pc:spChg>
        <pc:spChg chg="add del">
          <ac:chgData name="Mádrová Hana" userId="a34f47d6-5110-497e-8689-cab3d9c8ce36" providerId="ADAL" clId="{C392F2FC-5714-49E5-8EA7-FD64BB5B4867}" dt="2022-01-13T12:52:46.346" v="8667" actId="26606"/>
          <ac:spMkLst>
            <pc:docMk/>
            <pc:sldMk cId="2478471245" sldId="293"/>
            <ac:spMk id="59" creationId="{57F6BDD4-E066-4008-8011-6CC31AEB4556}"/>
          </ac:spMkLst>
        </pc:spChg>
        <pc:spChg chg="add del">
          <ac:chgData name="Mádrová Hana" userId="a34f47d6-5110-497e-8689-cab3d9c8ce36" providerId="ADAL" clId="{C392F2FC-5714-49E5-8EA7-FD64BB5B4867}" dt="2022-01-13T12:52:46.346" v="8667" actId="26606"/>
          <ac:spMkLst>
            <pc:docMk/>
            <pc:sldMk cId="2478471245" sldId="293"/>
            <ac:spMk id="60" creationId="{2711A8FB-68FC-45FC-B01E-38F809E2D439}"/>
          </ac:spMkLst>
        </pc:spChg>
        <pc:spChg chg="add del">
          <ac:chgData name="Mádrová Hana" userId="a34f47d6-5110-497e-8689-cab3d9c8ce36" providerId="ADAL" clId="{C392F2FC-5714-49E5-8EA7-FD64BB5B4867}" dt="2022-01-13T12:52:46.346" v="8667" actId="26606"/>
          <ac:spMkLst>
            <pc:docMk/>
            <pc:sldMk cId="2478471245" sldId="293"/>
            <ac:spMk id="61" creationId="{2A865FE3-5FC9-4049-87CF-30019C46C0F5}"/>
          </ac:spMkLst>
        </pc:spChg>
        <pc:spChg chg="add">
          <ac:chgData name="Mádrová Hana" userId="a34f47d6-5110-497e-8689-cab3d9c8ce36" providerId="ADAL" clId="{C392F2FC-5714-49E5-8EA7-FD64BB5B4867}" dt="2022-01-13T12:52:46.346" v="8667" actId="26606"/>
          <ac:spMkLst>
            <pc:docMk/>
            <pc:sldMk cId="2478471245" sldId="293"/>
            <ac:spMk id="66" creationId="{231BF440-39FA-4087-84CC-2EEC0BBDAF29}"/>
          </ac:spMkLst>
        </pc:spChg>
        <pc:spChg chg="add">
          <ac:chgData name="Mádrová Hana" userId="a34f47d6-5110-497e-8689-cab3d9c8ce36" providerId="ADAL" clId="{C392F2FC-5714-49E5-8EA7-FD64BB5B4867}" dt="2022-01-13T12:52:46.346" v="8667" actId="26606"/>
          <ac:spMkLst>
            <pc:docMk/>
            <pc:sldMk cId="2478471245" sldId="293"/>
            <ac:spMk id="68" creationId="{F04E4CBA-303B-48BD-8451-C2701CB0EEBF}"/>
          </ac:spMkLst>
        </pc:spChg>
        <pc:spChg chg="add">
          <ac:chgData name="Mádrová Hana" userId="a34f47d6-5110-497e-8689-cab3d9c8ce36" providerId="ADAL" clId="{C392F2FC-5714-49E5-8EA7-FD64BB5B4867}" dt="2022-01-13T12:52:46.346" v="8667" actId="26606"/>
          <ac:spMkLst>
            <pc:docMk/>
            <pc:sldMk cId="2478471245" sldId="293"/>
            <ac:spMk id="70" creationId="{F6CA58B3-AFCC-4A40-9882-50D5080879B0}"/>
          </ac:spMkLst>
        </pc:spChg>
        <pc:spChg chg="add">
          <ac:chgData name="Mádrová Hana" userId="a34f47d6-5110-497e-8689-cab3d9c8ce36" providerId="ADAL" clId="{C392F2FC-5714-49E5-8EA7-FD64BB5B4867}" dt="2022-01-13T12:52:46.346" v="8667" actId="26606"/>
          <ac:spMkLst>
            <pc:docMk/>
            <pc:sldMk cId="2478471245" sldId="293"/>
            <ac:spMk id="72" creationId="{75C56826-D4E5-42ED-8529-079651CB3005}"/>
          </ac:spMkLst>
        </pc:spChg>
        <pc:spChg chg="add">
          <ac:chgData name="Mádrová Hana" userId="a34f47d6-5110-497e-8689-cab3d9c8ce36" providerId="ADAL" clId="{C392F2FC-5714-49E5-8EA7-FD64BB5B4867}" dt="2022-01-13T12:52:46.346" v="8667" actId="26606"/>
          <ac:spMkLst>
            <pc:docMk/>
            <pc:sldMk cId="2478471245" sldId="293"/>
            <ac:spMk id="74" creationId="{82095FCE-EF05-4443-B97A-85DEE3A5CA17}"/>
          </ac:spMkLst>
        </pc:spChg>
        <pc:spChg chg="add">
          <ac:chgData name="Mádrová Hana" userId="a34f47d6-5110-497e-8689-cab3d9c8ce36" providerId="ADAL" clId="{C392F2FC-5714-49E5-8EA7-FD64BB5B4867}" dt="2022-01-13T12:52:46.346" v="8667" actId="26606"/>
          <ac:spMkLst>
            <pc:docMk/>
            <pc:sldMk cId="2478471245" sldId="293"/>
            <ac:spMk id="76" creationId="{CA00AE6B-AA30-4CF8-BA6F-339B780AD76C}"/>
          </ac:spMkLst>
        </pc:spChg>
        <pc:picChg chg="add mod ord modCrop">
          <ac:chgData name="Mádrová Hana" userId="a34f47d6-5110-497e-8689-cab3d9c8ce36" providerId="ADAL" clId="{C392F2FC-5714-49E5-8EA7-FD64BB5B4867}" dt="2022-01-13T12:52:46.346" v="8667" actId="26606"/>
          <ac:picMkLst>
            <pc:docMk/>
            <pc:sldMk cId="2478471245" sldId="293"/>
            <ac:picMk id="4" creationId="{15BE3793-98A4-4547-B50D-879431BF9577}"/>
          </ac:picMkLst>
        </pc:picChg>
        <pc:picChg chg="add del mod ord">
          <ac:chgData name="Mádrová Hana" userId="a34f47d6-5110-497e-8689-cab3d9c8ce36" providerId="ADAL" clId="{C392F2FC-5714-49E5-8EA7-FD64BB5B4867}" dt="2022-01-13T12:49:55.741" v="8622" actId="478"/>
          <ac:picMkLst>
            <pc:docMk/>
            <pc:sldMk cId="2478471245" sldId="293"/>
            <ac:picMk id="5" creationId="{456710B5-DB6A-4F02-864D-FB3384D06179}"/>
          </ac:picMkLst>
        </pc:picChg>
        <pc:picChg chg="add mod ord modCrop">
          <ac:chgData name="Mádrová Hana" userId="a34f47d6-5110-497e-8689-cab3d9c8ce36" providerId="ADAL" clId="{C392F2FC-5714-49E5-8EA7-FD64BB5B4867}" dt="2022-01-13T12:52:46.346" v="8667" actId="26606"/>
          <ac:picMkLst>
            <pc:docMk/>
            <pc:sldMk cId="2478471245" sldId="293"/>
            <ac:picMk id="29" creationId="{D4D983CD-3E4F-4532-A3B3-7A88B9A9E679}"/>
          </ac:picMkLst>
        </pc:picChg>
      </pc:sldChg>
      <pc:sldChg chg="addSp delSp modSp new mod setBg">
        <pc:chgData name="Mádrová Hana" userId="a34f47d6-5110-497e-8689-cab3d9c8ce36" providerId="ADAL" clId="{C392F2FC-5714-49E5-8EA7-FD64BB5B4867}" dt="2022-01-14T08:07:09.493" v="10556" actId="113"/>
        <pc:sldMkLst>
          <pc:docMk/>
          <pc:sldMk cId="218437043" sldId="294"/>
        </pc:sldMkLst>
        <pc:spChg chg="mod ord">
          <ac:chgData name="Mádrová Hana" userId="a34f47d6-5110-497e-8689-cab3d9c8ce36" providerId="ADAL" clId="{C392F2FC-5714-49E5-8EA7-FD64BB5B4867}" dt="2022-01-13T15:15:36.174" v="10538" actId="14100"/>
          <ac:spMkLst>
            <pc:docMk/>
            <pc:sldMk cId="218437043" sldId="294"/>
            <ac:spMk id="2" creationId="{CEAC076C-89BD-4881-A9A2-FA45B7A75971}"/>
          </ac:spMkLst>
        </pc:spChg>
        <pc:spChg chg="mod ord">
          <ac:chgData name="Mádrová Hana" userId="a34f47d6-5110-497e-8689-cab3d9c8ce36" providerId="ADAL" clId="{C392F2FC-5714-49E5-8EA7-FD64BB5B4867}" dt="2022-01-14T08:07:09.493" v="10556" actId="113"/>
          <ac:spMkLst>
            <pc:docMk/>
            <pc:sldMk cId="218437043" sldId="294"/>
            <ac:spMk id="3" creationId="{9A3B5ACC-DFB1-46BD-8203-EAAAD0A21C92}"/>
          </ac:spMkLst>
        </pc:spChg>
        <pc:spChg chg="add">
          <ac:chgData name="Mádrová Hana" userId="a34f47d6-5110-497e-8689-cab3d9c8ce36" providerId="ADAL" clId="{C392F2FC-5714-49E5-8EA7-FD64BB5B4867}" dt="2022-01-13T13:38:39.713" v="9312" actId="26606"/>
          <ac:spMkLst>
            <pc:docMk/>
            <pc:sldMk cId="218437043" sldId="294"/>
            <ac:spMk id="7" creationId="{D2B783EE-0239-4717-BBEA-8C9EAC61C824}"/>
          </ac:spMkLst>
        </pc:spChg>
        <pc:spChg chg="add">
          <ac:chgData name="Mádrová Hana" userId="a34f47d6-5110-497e-8689-cab3d9c8ce36" providerId="ADAL" clId="{C392F2FC-5714-49E5-8EA7-FD64BB5B4867}" dt="2022-01-13T13:38:39.713" v="9312" actId="26606"/>
          <ac:spMkLst>
            <pc:docMk/>
            <pc:sldMk cId="218437043" sldId="294"/>
            <ac:spMk id="8" creationId="{A7B99495-F43F-4D80-A44F-2CB4764EB90B}"/>
          </ac:spMkLst>
        </pc:spChg>
        <pc:spChg chg="add">
          <ac:chgData name="Mádrová Hana" userId="a34f47d6-5110-497e-8689-cab3d9c8ce36" providerId="ADAL" clId="{C392F2FC-5714-49E5-8EA7-FD64BB5B4867}" dt="2022-01-13T13:38:39.713" v="9312" actId="26606"/>
          <ac:spMkLst>
            <pc:docMk/>
            <pc:sldMk cId="218437043" sldId="294"/>
            <ac:spMk id="9" creationId="{70BEB1E7-2F88-40BC-B73D-42E5B6F80BFC}"/>
          </ac:spMkLst>
        </pc:spChg>
        <pc:spChg chg="add del">
          <ac:chgData name="Mádrová Hana" userId="a34f47d6-5110-497e-8689-cab3d9c8ce36" providerId="ADAL" clId="{C392F2FC-5714-49E5-8EA7-FD64BB5B4867}" dt="2022-01-13T13:37:02.222" v="9297" actId="26606"/>
          <ac:spMkLst>
            <pc:docMk/>
            <pc:sldMk cId="218437043" sldId="294"/>
            <ac:spMk id="10" creationId="{231BF440-39FA-4087-84CC-2EEC0BBDAF29}"/>
          </ac:spMkLst>
        </pc:spChg>
        <pc:spChg chg="add del">
          <ac:chgData name="Mádrová Hana" userId="a34f47d6-5110-497e-8689-cab3d9c8ce36" providerId="ADAL" clId="{C392F2FC-5714-49E5-8EA7-FD64BB5B4867}" dt="2022-01-13T13:37:02.222" v="9297" actId="26606"/>
          <ac:spMkLst>
            <pc:docMk/>
            <pc:sldMk cId="218437043" sldId="294"/>
            <ac:spMk id="12" creationId="{F04E4CBA-303B-48BD-8451-C2701CB0EEBF}"/>
          </ac:spMkLst>
        </pc:spChg>
        <pc:spChg chg="add del">
          <ac:chgData name="Mádrová Hana" userId="a34f47d6-5110-497e-8689-cab3d9c8ce36" providerId="ADAL" clId="{C392F2FC-5714-49E5-8EA7-FD64BB5B4867}" dt="2022-01-13T13:37:02.222" v="9297" actId="26606"/>
          <ac:spMkLst>
            <pc:docMk/>
            <pc:sldMk cId="218437043" sldId="294"/>
            <ac:spMk id="14" creationId="{F6CA58B3-AFCC-4A40-9882-50D5080879B0}"/>
          </ac:spMkLst>
        </pc:spChg>
        <pc:spChg chg="add del">
          <ac:chgData name="Mádrová Hana" userId="a34f47d6-5110-497e-8689-cab3d9c8ce36" providerId="ADAL" clId="{C392F2FC-5714-49E5-8EA7-FD64BB5B4867}" dt="2022-01-13T13:37:02.222" v="9297" actId="26606"/>
          <ac:spMkLst>
            <pc:docMk/>
            <pc:sldMk cId="218437043" sldId="294"/>
            <ac:spMk id="16" creationId="{75C56826-D4E5-42ED-8529-079651CB3005}"/>
          </ac:spMkLst>
        </pc:spChg>
        <pc:spChg chg="add del">
          <ac:chgData name="Mádrová Hana" userId="a34f47d6-5110-497e-8689-cab3d9c8ce36" providerId="ADAL" clId="{C392F2FC-5714-49E5-8EA7-FD64BB5B4867}" dt="2022-01-13T13:37:02.222" v="9297" actId="26606"/>
          <ac:spMkLst>
            <pc:docMk/>
            <pc:sldMk cId="218437043" sldId="294"/>
            <ac:spMk id="18" creationId="{82095FCE-EF05-4443-B97A-85DEE3A5CA17}"/>
          </ac:spMkLst>
        </pc:spChg>
        <pc:spChg chg="add del">
          <ac:chgData name="Mádrová Hana" userId="a34f47d6-5110-497e-8689-cab3d9c8ce36" providerId="ADAL" clId="{C392F2FC-5714-49E5-8EA7-FD64BB5B4867}" dt="2022-01-13T13:37:02.222" v="9297" actId="26606"/>
          <ac:spMkLst>
            <pc:docMk/>
            <pc:sldMk cId="218437043" sldId="294"/>
            <ac:spMk id="20" creationId="{CA00AE6B-AA30-4CF8-BA6F-339B780AD76C}"/>
          </ac:spMkLst>
        </pc:spChg>
        <pc:spChg chg="add del">
          <ac:chgData name="Mádrová Hana" userId="a34f47d6-5110-497e-8689-cab3d9c8ce36" providerId="ADAL" clId="{C392F2FC-5714-49E5-8EA7-FD64BB5B4867}" dt="2022-01-13T13:37:32.085" v="9299" actId="26606"/>
          <ac:spMkLst>
            <pc:docMk/>
            <pc:sldMk cId="218437043" sldId="294"/>
            <ac:spMk id="22" creationId="{D2B783EE-0239-4717-BBEA-8C9EAC61C824}"/>
          </ac:spMkLst>
        </pc:spChg>
        <pc:spChg chg="add del">
          <ac:chgData name="Mádrová Hana" userId="a34f47d6-5110-497e-8689-cab3d9c8ce36" providerId="ADAL" clId="{C392F2FC-5714-49E5-8EA7-FD64BB5B4867}" dt="2022-01-13T13:37:32.085" v="9299" actId="26606"/>
          <ac:spMkLst>
            <pc:docMk/>
            <pc:sldMk cId="218437043" sldId="294"/>
            <ac:spMk id="23" creationId="{A7B99495-F43F-4D80-A44F-2CB4764EB90B}"/>
          </ac:spMkLst>
        </pc:spChg>
        <pc:spChg chg="add del">
          <ac:chgData name="Mádrová Hana" userId="a34f47d6-5110-497e-8689-cab3d9c8ce36" providerId="ADAL" clId="{C392F2FC-5714-49E5-8EA7-FD64BB5B4867}" dt="2022-01-13T13:37:32.085" v="9299" actId="26606"/>
          <ac:spMkLst>
            <pc:docMk/>
            <pc:sldMk cId="218437043" sldId="294"/>
            <ac:spMk id="24" creationId="{70BEB1E7-2F88-40BC-B73D-42E5B6F80BFC}"/>
          </ac:spMkLst>
        </pc:spChg>
        <pc:spChg chg="add del">
          <ac:chgData name="Mádrová Hana" userId="a34f47d6-5110-497e-8689-cab3d9c8ce36" providerId="ADAL" clId="{C392F2FC-5714-49E5-8EA7-FD64BB5B4867}" dt="2022-01-13T13:37:38.257" v="9301" actId="26606"/>
          <ac:spMkLst>
            <pc:docMk/>
            <pc:sldMk cId="218437043" sldId="294"/>
            <ac:spMk id="26" creationId="{904DCDEA-60EE-4FBF-B515-F83D82F966F7}"/>
          </ac:spMkLst>
        </pc:spChg>
        <pc:spChg chg="add del">
          <ac:chgData name="Mádrová Hana" userId="a34f47d6-5110-497e-8689-cab3d9c8ce36" providerId="ADAL" clId="{C392F2FC-5714-49E5-8EA7-FD64BB5B4867}" dt="2022-01-13T13:37:38.257" v="9301" actId="26606"/>
          <ac:spMkLst>
            <pc:docMk/>
            <pc:sldMk cId="218437043" sldId="294"/>
            <ac:spMk id="27" creationId="{34D94F3A-BF39-47F6-9AAA-3C61AF7E05B1}"/>
          </ac:spMkLst>
        </pc:spChg>
        <pc:spChg chg="add del">
          <ac:chgData name="Mádrová Hana" userId="a34f47d6-5110-497e-8689-cab3d9c8ce36" providerId="ADAL" clId="{C392F2FC-5714-49E5-8EA7-FD64BB5B4867}" dt="2022-01-13T13:37:38.257" v="9301" actId="26606"/>
          <ac:spMkLst>
            <pc:docMk/>
            <pc:sldMk cId="218437043" sldId="294"/>
            <ac:spMk id="28" creationId="{11BAB570-FF10-4E96-8A3F-FA9804702B89}"/>
          </ac:spMkLst>
        </pc:spChg>
        <pc:spChg chg="add del">
          <ac:chgData name="Mádrová Hana" userId="a34f47d6-5110-497e-8689-cab3d9c8ce36" providerId="ADAL" clId="{C392F2FC-5714-49E5-8EA7-FD64BB5B4867}" dt="2022-01-13T13:37:44.156" v="9303" actId="26606"/>
          <ac:spMkLst>
            <pc:docMk/>
            <pc:sldMk cId="218437043" sldId="294"/>
            <ac:spMk id="30" creationId="{2172A0AC-3DCE-4672-BCAF-28FEF91F6020}"/>
          </ac:spMkLst>
        </pc:spChg>
        <pc:spChg chg="add del">
          <ac:chgData name="Mádrová Hana" userId="a34f47d6-5110-497e-8689-cab3d9c8ce36" providerId="ADAL" clId="{C392F2FC-5714-49E5-8EA7-FD64BB5B4867}" dt="2022-01-13T13:37:44.156" v="9303" actId="26606"/>
          <ac:spMkLst>
            <pc:docMk/>
            <pc:sldMk cId="218437043" sldId="294"/>
            <ac:spMk id="31" creationId="{AE6F1C77-EDC9-4C5F-8C1C-62DD46BDA3C3}"/>
          </ac:spMkLst>
        </pc:spChg>
        <pc:spChg chg="add del">
          <ac:chgData name="Mádrová Hana" userId="a34f47d6-5110-497e-8689-cab3d9c8ce36" providerId="ADAL" clId="{C392F2FC-5714-49E5-8EA7-FD64BB5B4867}" dt="2022-01-13T13:38:08.111" v="9305" actId="26606"/>
          <ac:spMkLst>
            <pc:docMk/>
            <pc:sldMk cId="218437043" sldId="294"/>
            <ac:spMk id="33" creationId="{D2B783EE-0239-4717-BBEA-8C9EAC61C824}"/>
          </ac:spMkLst>
        </pc:spChg>
        <pc:spChg chg="add del">
          <ac:chgData name="Mádrová Hana" userId="a34f47d6-5110-497e-8689-cab3d9c8ce36" providerId="ADAL" clId="{C392F2FC-5714-49E5-8EA7-FD64BB5B4867}" dt="2022-01-13T13:38:08.111" v="9305" actId="26606"/>
          <ac:spMkLst>
            <pc:docMk/>
            <pc:sldMk cId="218437043" sldId="294"/>
            <ac:spMk id="34" creationId="{A7B99495-F43F-4D80-A44F-2CB4764EB90B}"/>
          </ac:spMkLst>
        </pc:spChg>
        <pc:spChg chg="add del">
          <ac:chgData name="Mádrová Hana" userId="a34f47d6-5110-497e-8689-cab3d9c8ce36" providerId="ADAL" clId="{C392F2FC-5714-49E5-8EA7-FD64BB5B4867}" dt="2022-01-13T13:38:08.111" v="9305" actId="26606"/>
          <ac:spMkLst>
            <pc:docMk/>
            <pc:sldMk cId="218437043" sldId="294"/>
            <ac:spMk id="35" creationId="{70BEB1E7-2F88-40BC-B73D-42E5B6F80BFC}"/>
          </ac:spMkLst>
        </pc:spChg>
        <pc:spChg chg="add del">
          <ac:chgData name="Mádrová Hana" userId="a34f47d6-5110-497e-8689-cab3d9c8ce36" providerId="ADAL" clId="{C392F2FC-5714-49E5-8EA7-FD64BB5B4867}" dt="2022-01-13T13:38:11.454" v="9307" actId="26606"/>
          <ac:spMkLst>
            <pc:docMk/>
            <pc:sldMk cId="218437043" sldId="294"/>
            <ac:spMk id="37" creationId="{E2DBC3FA-1778-4542-A98E-723060F7036D}"/>
          </ac:spMkLst>
        </pc:spChg>
        <pc:spChg chg="add del">
          <ac:chgData name="Mádrová Hana" userId="a34f47d6-5110-497e-8689-cab3d9c8ce36" providerId="ADAL" clId="{C392F2FC-5714-49E5-8EA7-FD64BB5B4867}" dt="2022-01-13T13:38:11.454" v="9307" actId="26606"/>
          <ac:spMkLst>
            <pc:docMk/>
            <pc:sldMk cId="218437043" sldId="294"/>
            <ac:spMk id="38" creationId="{01BA3DC3-EBA4-4E01-9551-84AF25F507F6}"/>
          </ac:spMkLst>
        </pc:spChg>
        <pc:spChg chg="add del">
          <ac:chgData name="Mádrová Hana" userId="a34f47d6-5110-497e-8689-cab3d9c8ce36" providerId="ADAL" clId="{C392F2FC-5714-49E5-8EA7-FD64BB5B4867}" dt="2022-01-13T13:38:11.454" v="9307" actId="26606"/>
          <ac:spMkLst>
            <pc:docMk/>
            <pc:sldMk cId="218437043" sldId="294"/>
            <ac:spMk id="39" creationId="{60761316-68B7-45DD-AC47-605C127B8306}"/>
          </ac:spMkLst>
        </pc:spChg>
        <pc:picChg chg="add del mod ord">
          <ac:chgData name="Mádrová Hana" userId="a34f47d6-5110-497e-8689-cab3d9c8ce36" providerId="ADAL" clId="{C392F2FC-5714-49E5-8EA7-FD64BB5B4867}" dt="2022-01-13T13:38:39.713" v="9312" actId="26606"/>
          <ac:picMkLst>
            <pc:docMk/>
            <pc:sldMk cId="218437043" sldId="294"/>
            <ac:picMk id="4" creationId="{4A246D46-9523-4160-92B8-1E2C72E530B0}"/>
          </ac:picMkLst>
        </pc:picChg>
        <pc:picChg chg="add del mod ord">
          <ac:chgData name="Mádrová Hana" userId="a34f47d6-5110-497e-8689-cab3d9c8ce36" providerId="ADAL" clId="{C392F2FC-5714-49E5-8EA7-FD64BB5B4867}" dt="2022-01-13T13:38:39.713" v="9312" actId="26606"/>
          <ac:picMkLst>
            <pc:docMk/>
            <pc:sldMk cId="218437043" sldId="294"/>
            <ac:picMk id="5" creationId="{EBAA8FB1-E2BE-45ED-B04E-618A5A5EB81C}"/>
          </ac:picMkLst>
        </pc:picChg>
      </pc:sldChg>
      <pc:sldChg chg="new del">
        <pc:chgData name="Mádrová Hana" userId="a34f47d6-5110-497e-8689-cab3d9c8ce36" providerId="ADAL" clId="{C392F2FC-5714-49E5-8EA7-FD64BB5B4867}" dt="2022-01-12T12:15:31.247" v="4196" actId="680"/>
        <pc:sldMkLst>
          <pc:docMk/>
          <pc:sldMk cId="2340849180" sldId="294"/>
        </pc:sldMkLst>
      </pc:sldChg>
      <pc:sldChg chg="addSp delSp modSp new mod setBg">
        <pc:chgData name="Mádrová Hana" userId="a34f47d6-5110-497e-8689-cab3d9c8ce36" providerId="ADAL" clId="{C392F2FC-5714-49E5-8EA7-FD64BB5B4867}" dt="2022-01-13T10:39:01.029" v="8179" actId="14100"/>
        <pc:sldMkLst>
          <pc:docMk/>
          <pc:sldMk cId="793241567" sldId="295"/>
        </pc:sldMkLst>
        <pc:spChg chg="mod">
          <ac:chgData name="Mádrová Hana" userId="a34f47d6-5110-497e-8689-cab3d9c8ce36" providerId="ADAL" clId="{C392F2FC-5714-49E5-8EA7-FD64BB5B4867}" dt="2022-01-13T10:39:01.029" v="8179" actId="14100"/>
          <ac:spMkLst>
            <pc:docMk/>
            <pc:sldMk cId="793241567" sldId="295"/>
            <ac:spMk id="2" creationId="{7DC35368-6D43-4FAD-86EF-805273F641A7}"/>
          </ac:spMkLst>
        </pc:spChg>
        <pc:spChg chg="mod ord">
          <ac:chgData name="Mádrová Hana" userId="a34f47d6-5110-497e-8689-cab3d9c8ce36" providerId="ADAL" clId="{C392F2FC-5714-49E5-8EA7-FD64BB5B4867}" dt="2022-01-13T10:38:52.450" v="8177" actId="255"/>
          <ac:spMkLst>
            <pc:docMk/>
            <pc:sldMk cId="793241567" sldId="295"/>
            <ac:spMk id="3" creationId="{1A2FFAB7-30D8-44FF-A327-CBDF6FE145BF}"/>
          </ac:spMkLst>
        </pc:spChg>
        <pc:spChg chg="add del">
          <ac:chgData name="Mádrová Hana" userId="a34f47d6-5110-497e-8689-cab3d9c8ce36" providerId="ADAL" clId="{C392F2FC-5714-49E5-8EA7-FD64BB5B4867}" dt="2022-01-13T10:30:50.189" v="8124" actId="26606"/>
          <ac:spMkLst>
            <pc:docMk/>
            <pc:sldMk cId="793241567" sldId="295"/>
            <ac:spMk id="10" creationId="{F13C74B1-5B17-4795-BED0-7140497B445A}"/>
          </ac:spMkLst>
        </pc:spChg>
        <pc:spChg chg="add del">
          <ac:chgData name="Mádrová Hana" userId="a34f47d6-5110-497e-8689-cab3d9c8ce36" providerId="ADAL" clId="{C392F2FC-5714-49E5-8EA7-FD64BB5B4867}" dt="2022-01-13T10:30:50.189" v="8124" actId="26606"/>
          <ac:spMkLst>
            <pc:docMk/>
            <pc:sldMk cId="793241567" sldId="295"/>
            <ac:spMk id="12" creationId="{D4974D33-8DC5-464E-8C6D-BE58F0669C17}"/>
          </ac:spMkLst>
        </pc:spChg>
        <pc:spChg chg="add del">
          <ac:chgData name="Mádrová Hana" userId="a34f47d6-5110-497e-8689-cab3d9c8ce36" providerId="ADAL" clId="{C392F2FC-5714-49E5-8EA7-FD64BB5B4867}" dt="2022-01-13T10:30:50.172" v="8123" actId="26606"/>
          <ac:spMkLst>
            <pc:docMk/>
            <pc:sldMk cId="793241567" sldId="295"/>
            <ac:spMk id="17" creationId="{45D37F4E-DDB4-456B-97E0-9937730A039F}"/>
          </ac:spMkLst>
        </pc:spChg>
        <pc:spChg chg="add del">
          <ac:chgData name="Mádrová Hana" userId="a34f47d6-5110-497e-8689-cab3d9c8ce36" providerId="ADAL" clId="{C392F2FC-5714-49E5-8EA7-FD64BB5B4867}" dt="2022-01-13T10:30:50.172" v="8123" actId="26606"/>
          <ac:spMkLst>
            <pc:docMk/>
            <pc:sldMk cId="793241567" sldId="295"/>
            <ac:spMk id="19" creationId="{B2DD41CD-8F47-4F56-AD12-4E2FF7696987}"/>
          </ac:spMkLst>
        </pc:spChg>
        <pc:spChg chg="add del">
          <ac:chgData name="Mádrová Hana" userId="a34f47d6-5110-497e-8689-cab3d9c8ce36" providerId="ADAL" clId="{C392F2FC-5714-49E5-8EA7-FD64BB5B4867}" dt="2022-01-13T10:38:19.998" v="8175" actId="26606"/>
          <ac:spMkLst>
            <pc:docMk/>
            <pc:sldMk cId="793241567" sldId="295"/>
            <ac:spMk id="21" creationId="{F13C74B1-5B17-4795-BED0-7140497B445A}"/>
          </ac:spMkLst>
        </pc:spChg>
        <pc:spChg chg="add del">
          <ac:chgData name="Mádrová Hana" userId="a34f47d6-5110-497e-8689-cab3d9c8ce36" providerId="ADAL" clId="{C392F2FC-5714-49E5-8EA7-FD64BB5B4867}" dt="2022-01-13T10:38:19.998" v="8175" actId="26606"/>
          <ac:spMkLst>
            <pc:docMk/>
            <pc:sldMk cId="793241567" sldId="295"/>
            <ac:spMk id="22" creationId="{D4974D33-8DC5-464E-8C6D-BE58F0669C17}"/>
          </ac:spMkLst>
        </pc:spChg>
        <pc:spChg chg="add">
          <ac:chgData name="Mádrová Hana" userId="a34f47d6-5110-497e-8689-cab3d9c8ce36" providerId="ADAL" clId="{C392F2FC-5714-49E5-8EA7-FD64BB5B4867}" dt="2022-01-13T10:38:19.998" v="8175" actId="26606"/>
          <ac:spMkLst>
            <pc:docMk/>
            <pc:sldMk cId="793241567" sldId="295"/>
            <ac:spMk id="24" creationId="{6D731904-7733-45B0-902C-289497204C19}"/>
          </ac:spMkLst>
        </pc:spChg>
        <pc:spChg chg="add">
          <ac:chgData name="Mádrová Hana" userId="a34f47d6-5110-497e-8689-cab3d9c8ce36" providerId="ADAL" clId="{C392F2FC-5714-49E5-8EA7-FD64BB5B4867}" dt="2022-01-13T10:38:19.998" v="8175" actId="26606"/>
          <ac:spMkLst>
            <pc:docMk/>
            <pc:sldMk cId="793241567" sldId="295"/>
            <ac:spMk id="25" creationId="{504E6397-35D7-4AEC-9DA9-B7F6B12B88A5}"/>
          </ac:spMkLst>
        </pc:spChg>
        <pc:spChg chg="add del">
          <ac:chgData name="Mádrová Hana" userId="a34f47d6-5110-497e-8689-cab3d9c8ce36" providerId="ADAL" clId="{C392F2FC-5714-49E5-8EA7-FD64BB5B4867}" dt="2022-01-13T10:37:52.583" v="8168" actId="26606"/>
          <ac:spMkLst>
            <pc:docMk/>
            <pc:sldMk cId="793241567" sldId="295"/>
            <ac:spMk id="27" creationId="{394842B0-684D-44CC-B4BC-D13331CFD290}"/>
          </ac:spMkLst>
        </pc:spChg>
        <pc:spChg chg="add del">
          <ac:chgData name="Mádrová Hana" userId="a34f47d6-5110-497e-8689-cab3d9c8ce36" providerId="ADAL" clId="{C392F2FC-5714-49E5-8EA7-FD64BB5B4867}" dt="2022-01-13T10:37:52.583" v="8168" actId="26606"/>
          <ac:spMkLst>
            <pc:docMk/>
            <pc:sldMk cId="793241567" sldId="295"/>
            <ac:spMk id="29" creationId="{4C2A3DC3-F495-4B99-9FF3-3FB30D63235E}"/>
          </ac:spMkLst>
        </pc:spChg>
        <pc:spChg chg="add">
          <ac:chgData name="Mádrová Hana" userId="a34f47d6-5110-497e-8689-cab3d9c8ce36" providerId="ADAL" clId="{C392F2FC-5714-49E5-8EA7-FD64BB5B4867}" dt="2022-01-13T10:38:19.998" v="8175" actId="26606"/>
          <ac:spMkLst>
            <pc:docMk/>
            <pc:sldMk cId="793241567" sldId="295"/>
            <ac:spMk id="31" creationId="{62C5A04F-2AEB-4631-8314-A8B812E1EC8E}"/>
          </ac:spMkLst>
        </pc:spChg>
        <pc:spChg chg="add">
          <ac:chgData name="Mádrová Hana" userId="a34f47d6-5110-497e-8689-cab3d9c8ce36" providerId="ADAL" clId="{C392F2FC-5714-49E5-8EA7-FD64BB5B4867}" dt="2022-01-13T10:38:19.998" v="8175" actId="26606"/>
          <ac:spMkLst>
            <pc:docMk/>
            <pc:sldMk cId="793241567" sldId="295"/>
            <ac:spMk id="33" creationId="{4B2B1C70-BF3F-41BD-871B-63D8F911F77B}"/>
          </ac:spMkLst>
        </pc:spChg>
        <pc:picChg chg="add mod">
          <ac:chgData name="Mádrová Hana" userId="a34f47d6-5110-497e-8689-cab3d9c8ce36" providerId="ADAL" clId="{C392F2FC-5714-49E5-8EA7-FD64BB5B4867}" dt="2022-01-13T10:38:19.998" v="8175" actId="26606"/>
          <ac:picMkLst>
            <pc:docMk/>
            <pc:sldMk cId="793241567" sldId="295"/>
            <ac:picMk id="5" creationId="{1448E4F4-F1B6-4E0A-AA4E-3A281B7CB363}"/>
          </ac:picMkLst>
        </pc:picChg>
        <pc:picChg chg="del">
          <ac:chgData name="Mádrová Hana" userId="a34f47d6-5110-497e-8689-cab3d9c8ce36" providerId="ADAL" clId="{C392F2FC-5714-49E5-8EA7-FD64BB5B4867}" dt="2022-01-13T10:31:01.487" v="8125"/>
          <ac:picMkLst>
            <pc:docMk/>
            <pc:sldMk cId="793241567" sldId="295"/>
            <ac:picMk id="7" creationId="{FF5C693B-13D0-4541-8997-6D5A51D92150}"/>
          </ac:picMkLst>
        </pc:picChg>
        <pc:picChg chg="add del mod">
          <ac:chgData name="Mádrová Hana" userId="a34f47d6-5110-497e-8689-cab3d9c8ce36" providerId="ADAL" clId="{C392F2FC-5714-49E5-8EA7-FD64BB5B4867}" dt="2022-01-13T10:38:06.012" v="8171" actId="478"/>
          <ac:picMkLst>
            <pc:docMk/>
            <pc:sldMk cId="793241567" sldId="295"/>
            <ac:picMk id="9" creationId="{A727E87E-B9CD-444E-96C3-E99BFF8D0461}"/>
          </ac:picMkLst>
        </pc:picChg>
        <pc:picChg chg="add mod">
          <ac:chgData name="Mádrová Hana" userId="a34f47d6-5110-497e-8689-cab3d9c8ce36" providerId="ADAL" clId="{C392F2FC-5714-49E5-8EA7-FD64BB5B4867}" dt="2022-01-13T10:38:19.998" v="8175" actId="26606"/>
          <ac:picMkLst>
            <pc:docMk/>
            <pc:sldMk cId="793241567" sldId="295"/>
            <ac:picMk id="13" creationId="{5F5655C4-A778-4060-B6F9-6D2F52229E2A}"/>
          </ac:picMkLst>
        </pc:picChg>
      </pc:sldChg>
      <pc:sldChg chg="addSp delSp modSp new mod setBg">
        <pc:chgData name="Mádrová Hana" userId="a34f47d6-5110-497e-8689-cab3d9c8ce36" providerId="ADAL" clId="{C392F2FC-5714-49E5-8EA7-FD64BB5B4867}" dt="2022-01-13T13:35:25.536" v="9293" actId="6549"/>
        <pc:sldMkLst>
          <pc:docMk/>
          <pc:sldMk cId="3037512922" sldId="296"/>
        </pc:sldMkLst>
        <pc:spChg chg="mod">
          <ac:chgData name="Mádrová Hana" userId="a34f47d6-5110-497e-8689-cab3d9c8ce36" providerId="ADAL" clId="{C392F2FC-5714-49E5-8EA7-FD64BB5B4867}" dt="2022-01-13T13:34:37.746" v="9255" actId="26606"/>
          <ac:spMkLst>
            <pc:docMk/>
            <pc:sldMk cId="3037512922" sldId="296"/>
            <ac:spMk id="2" creationId="{CC864C23-2DDF-4A86-89D5-3268601A66BA}"/>
          </ac:spMkLst>
        </pc:spChg>
        <pc:spChg chg="mod">
          <ac:chgData name="Mádrová Hana" userId="a34f47d6-5110-497e-8689-cab3d9c8ce36" providerId="ADAL" clId="{C392F2FC-5714-49E5-8EA7-FD64BB5B4867}" dt="2022-01-13T13:35:25.536" v="9293" actId="6549"/>
          <ac:spMkLst>
            <pc:docMk/>
            <pc:sldMk cId="3037512922" sldId="296"/>
            <ac:spMk id="3" creationId="{E44DF871-DC69-4E54-A344-04AED2971E0B}"/>
          </ac:spMkLst>
        </pc:spChg>
        <pc:spChg chg="add del">
          <ac:chgData name="Mádrová Hana" userId="a34f47d6-5110-497e-8689-cab3d9c8ce36" providerId="ADAL" clId="{C392F2FC-5714-49E5-8EA7-FD64BB5B4867}" dt="2022-01-13T13:33:26.947" v="9241" actId="26606"/>
          <ac:spMkLst>
            <pc:docMk/>
            <pc:sldMk cId="3037512922" sldId="296"/>
            <ac:spMk id="10" creationId="{231BF440-39FA-4087-84CC-2EEC0BBDAF29}"/>
          </ac:spMkLst>
        </pc:spChg>
        <pc:spChg chg="add del">
          <ac:chgData name="Mádrová Hana" userId="a34f47d6-5110-497e-8689-cab3d9c8ce36" providerId="ADAL" clId="{C392F2FC-5714-49E5-8EA7-FD64BB5B4867}" dt="2022-01-13T13:33:26.947" v="9241" actId="26606"/>
          <ac:spMkLst>
            <pc:docMk/>
            <pc:sldMk cId="3037512922" sldId="296"/>
            <ac:spMk id="12" creationId="{F04E4CBA-303B-48BD-8451-C2701CB0EEBF}"/>
          </ac:spMkLst>
        </pc:spChg>
        <pc:spChg chg="add del">
          <ac:chgData name="Mádrová Hana" userId="a34f47d6-5110-497e-8689-cab3d9c8ce36" providerId="ADAL" clId="{C392F2FC-5714-49E5-8EA7-FD64BB5B4867}" dt="2022-01-13T13:33:26.947" v="9241" actId="26606"/>
          <ac:spMkLst>
            <pc:docMk/>
            <pc:sldMk cId="3037512922" sldId="296"/>
            <ac:spMk id="14" creationId="{F6CA58B3-AFCC-4A40-9882-50D5080879B0}"/>
          </ac:spMkLst>
        </pc:spChg>
        <pc:spChg chg="add del">
          <ac:chgData name="Mádrová Hana" userId="a34f47d6-5110-497e-8689-cab3d9c8ce36" providerId="ADAL" clId="{C392F2FC-5714-49E5-8EA7-FD64BB5B4867}" dt="2022-01-13T13:33:26.947" v="9241" actId="26606"/>
          <ac:spMkLst>
            <pc:docMk/>
            <pc:sldMk cId="3037512922" sldId="296"/>
            <ac:spMk id="16" creationId="{75C56826-D4E5-42ED-8529-079651CB3005}"/>
          </ac:spMkLst>
        </pc:spChg>
        <pc:spChg chg="add del">
          <ac:chgData name="Mádrová Hana" userId="a34f47d6-5110-497e-8689-cab3d9c8ce36" providerId="ADAL" clId="{C392F2FC-5714-49E5-8EA7-FD64BB5B4867}" dt="2022-01-13T13:33:26.947" v="9241" actId="26606"/>
          <ac:spMkLst>
            <pc:docMk/>
            <pc:sldMk cId="3037512922" sldId="296"/>
            <ac:spMk id="18" creationId="{82095FCE-EF05-4443-B97A-85DEE3A5CA17}"/>
          </ac:spMkLst>
        </pc:spChg>
        <pc:spChg chg="add del">
          <ac:chgData name="Mádrová Hana" userId="a34f47d6-5110-497e-8689-cab3d9c8ce36" providerId="ADAL" clId="{C392F2FC-5714-49E5-8EA7-FD64BB5B4867}" dt="2022-01-13T13:33:26.947" v="9241" actId="26606"/>
          <ac:spMkLst>
            <pc:docMk/>
            <pc:sldMk cId="3037512922" sldId="296"/>
            <ac:spMk id="20" creationId="{CA00AE6B-AA30-4CF8-BA6F-339B780AD76C}"/>
          </ac:spMkLst>
        </pc:spChg>
        <pc:spChg chg="add del">
          <ac:chgData name="Mádrová Hana" userId="a34f47d6-5110-497e-8689-cab3d9c8ce36" providerId="ADAL" clId="{C392F2FC-5714-49E5-8EA7-FD64BB5B4867}" dt="2022-01-13T13:33:29.107" v="9243" actId="26606"/>
          <ac:spMkLst>
            <pc:docMk/>
            <pc:sldMk cId="3037512922" sldId="296"/>
            <ac:spMk id="22" creationId="{08BC803E-13F3-4DAB-B17C-BEB0076164B7}"/>
          </ac:spMkLst>
        </pc:spChg>
        <pc:spChg chg="add del">
          <ac:chgData name="Mádrová Hana" userId="a34f47d6-5110-497e-8689-cab3d9c8ce36" providerId="ADAL" clId="{C392F2FC-5714-49E5-8EA7-FD64BB5B4867}" dt="2022-01-13T13:33:29.107" v="9243" actId="26606"/>
          <ac:spMkLst>
            <pc:docMk/>
            <pc:sldMk cId="3037512922" sldId="296"/>
            <ac:spMk id="23" creationId="{B8DDE571-E57F-4AB5-83C7-30EB5DDCCAC7}"/>
          </ac:spMkLst>
        </pc:spChg>
        <pc:spChg chg="add del">
          <ac:chgData name="Mádrová Hana" userId="a34f47d6-5110-497e-8689-cab3d9c8ce36" providerId="ADAL" clId="{C392F2FC-5714-49E5-8EA7-FD64BB5B4867}" dt="2022-01-13T13:33:31.528" v="9245" actId="26606"/>
          <ac:spMkLst>
            <pc:docMk/>
            <pc:sldMk cId="3037512922" sldId="296"/>
            <ac:spMk id="25" creationId="{231BF440-39FA-4087-84CC-2EEC0BBDAF29}"/>
          </ac:spMkLst>
        </pc:spChg>
        <pc:spChg chg="add del">
          <ac:chgData name="Mádrová Hana" userId="a34f47d6-5110-497e-8689-cab3d9c8ce36" providerId="ADAL" clId="{C392F2FC-5714-49E5-8EA7-FD64BB5B4867}" dt="2022-01-13T13:33:31.528" v="9245" actId="26606"/>
          <ac:spMkLst>
            <pc:docMk/>
            <pc:sldMk cId="3037512922" sldId="296"/>
            <ac:spMk id="26" creationId="{F04E4CBA-303B-48BD-8451-C2701CB0EEBF}"/>
          </ac:spMkLst>
        </pc:spChg>
        <pc:spChg chg="add del">
          <ac:chgData name="Mádrová Hana" userId="a34f47d6-5110-497e-8689-cab3d9c8ce36" providerId="ADAL" clId="{C392F2FC-5714-49E5-8EA7-FD64BB5B4867}" dt="2022-01-13T13:33:31.528" v="9245" actId="26606"/>
          <ac:spMkLst>
            <pc:docMk/>
            <pc:sldMk cId="3037512922" sldId="296"/>
            <ac:spMk id="27" creationId="{F6CA58B3-AFCC-4A40-9882-50D5080879B0}"/>
          </ac:spMkLst>
        </pc:spChg>
        <pc:spChg chg="add del">
          <ac:chgData name="Mádrová Hana" userId="a34f47d6-5110-497e-8689-cab3d9c8ce36" providerId="ADAL" clId="{C392F2FC-5714-49E5-8EA7-FD64BB5B4867}" dt="2022-01-13T13:33:31.528" v="9245" actId="26606"/>
          <ac:spMkLst>
            <pc:docMk/>
            <pc:sldMk cId="3037512922" sldId="296"/>
            <ac:spMk id="28" creationId="{75C56826-D4E5-42ED-8529-079651CB3005}"/>
          </ac:spMkLst>
        </pc:spChg>
        <pc:spChg chg="add del">
          <ac:chgData name="Mádrová Hana" userId="a34f47d6-5110-497e-8689-cab3d9c8ce36" providerId="ADAL" clId="{C392F2FC-5714-49E5-8EA7-FD64BB5B4867}" dt="2022-01-13T13:33:31.528" v="9245" actId="26606"/>
          <ac:spMkLst>
            <pc:docMk/>
            <pc:sldMk cId="3037512922" sldId="296"/>
            <ac:spMk id="29" creationId="{82095FCE-EF05-4443-B97A-85DEE3A5CA17}"/>
          </ac:spMkLst>
        </pc:spChg>
        <pc:spChg chg="add del">
          <ac:chgData name="Mádrová Hana" userId="a34f47d6-5110-497e-8689-cab3d9c8ce36" providerId="ADAL" clId="{C392F2FC-5714-49E5-8EA7-FD64BB5B4867}" dt="2022-01-13T13:33:31.528" v="9245" actId="26606"/>
          <ac:spMkLst>
            <pc:docMk/>
            <pc:sldMk cId="3037512922" sldId="296"/>
            <ac:spMk id="30" creationId="{CA00AE6B-AA30-4CF8-BA6F-339B780AD76C}"/>
          </ac:spMkLst>
        </pc:spChg>
        <pc:spChg chg="add del">
          <ac:chgData name="Mádrová Hana" userId="a34f47d6-5110-497e-8689-cab3d9c8ce36" providerId="ADAL" clId="{C392F2FC-5714-49E5-8EA7-FD64BB5B4867}" dt="2022-01-13T13:33:37.047" v="9247" actId="26606"/>
          <ac:spMkLst>
            <pc:docMk/>
            <pc:sldMk cId="3037512922" sldId="296"/>
            <ac:spMk id="32" creationId="{33CD251C-A887-4D2F-925B-FC097198538B}"/>
          </ac:spMkLst>
        </pc:spChg>
        <pc:spChg chg="add del">
          <ac:chgData name="Mádrová Hana" userId="a34f47d6-5110-497e-8689-cab3d9c8ce36" providerId="ADAL" clId="{C392F2FC-5714-49E5-8EA7-FD64BB5B4867}" dt="2022-01-13T13:34:37.746" v="9255" actId="26606"/>
          <ac:spMkLst>
            <pc:docMk/>
            <pc:sldMk cId="3037512922" sldId="296"/>
            <ac:spMk id="36" creationId="{231BF440-39FA-4087-84CC-2EEC0BBDAF29}"/>
          </ac:spMkLst>
        </pc:spChg>
        <pc:spChg chg="add del">
          <ac:chgData name="Mádrová Hana" userId="a34f47d6-5110-497e-8689-cab3d9c8ce36" providerId="ADAL" clId="{C392F2FC-5714-49E5-8EA7-FD64BB5B4867}" dt="2022-01-13T13:34:37.746" v="9255" actId="26606"/>
          <ac:spMkLst>
            <pc:docMk/>
            <pc:sldMk cId="3037512922" sldId="296"/>
            <ac:spMk id="37" creationId="{F04E4CBA-303B-48BD-8451-C2701CB0EEBF}"/>
          </ac:spMkLst>
        </pc:spChg>
        <pc:spChg chg="add del">
          <ac:chgData name="Mádrová Hana" userId="a34f47d6-5110-497e-8689-cab3d9c8ce36" providerId="ADAL" clId="{C392F2FC-5714-49E5-8EA7-FD64BB5B4867}" dt="2022-01-13T13:34:37.746" v="9255" actId="26606"/>
          <ac:spMkLst>
            <pc:docMk/>
            <pc:sldMk cId="3037512922" sldId="296"/>
            <ac:spMk id="38" creationId="{F6CA58B3-AFCC-4A40-9882-50D5080879B0}"/>
          </ac:spMkLst>
        </pc:spChg>
        <pc:spChg chg="add del">
          <ac:chgData name="Mádrová Hana" userId="a34f47d6-5110-497e-8689-cab3d9c8ce36" providerId="ADAL" clId="{C392F2FC-5714-49E5-8EA7-FD64BB5B4867}" dt="2022-01-13T13:34:37.746" v="9255" actId="26606"/>
          <ac:spMkLst>
            <pc:docMk/>
            <pc:sldMk cId="3037512922" sldId="296"/>
            <ac:spMk id="39" creationId="{75C56826-D4E5-42ED-8529-079651CB3005}"/>
          </ac:spMkLst>
        </pc:spChg>
        <pc:spChg chg="add del">
          <ac:chgData name="Mádrová Hana" userId="a34f47d6-5110-497e-8689-cab3d9c8ce36" providerId="ADAL" clId="{C392F2FC-5714-49E5-8EA7-FD64BB5B4867}" dt="2022-01-13T13:34:37.746" v="9255" actId="26606"/>
          <ac:spMkLst>
            <pc:docMk/>
            <pc:sldMk cId="3037512922" sldId="296"/>
            <ac:spMk id="40" creationId="{82095FCE-EF05-4443-B97A-85DEE3A5CA17}"/>
          </ac:spMkLst>
        </pc:spChg>
        <pc:spChg chg="add del">
          <ac:chgData name="Mádrová Hana" userId="a34f47d6-5110-497e-8689-cab3d9c8ce36" providerId="ADAL" clId="{C392F2FC-5714-49E5-8EA7-FD64BB5B4867}" dt="2022-01-13T13:34:37.746" v="9255" actId="26606"/>
          <ac:spMkLst>
            <pc:docMk/>
            <pc:sldMk cId="3037512922" sldId="296"/>
            <ac:spMk id="41" creationId="{CA00AE6B-AA30-4CF8-BA6F-339B780AD76C}"/>
          </ac:spMkLst>
        </pc:spChg>
        <pc:spChg chg="add del">
          <ac:chgData name="Mádrová Hana" userId="a34f47d6-5110-497e-8689-cab3d9c8ce36" providerId="ADAL" clId="{C392F2FC-5714-49E5-8EA7-FD64BB5B4867}" dt="2022-01-13T13:34:32.242" v="9253" actId="26606"/>
          <ac:spMkLst>
            <pc:docMk/>
            <pc:sldMk cId="3037512922" sldId="296"/>
            <ac:spMk id="46" creationId="{904DCDEA-60EE-4FBF-B515-F83D82F966F7}"/>
          </ac:spMkLst>
        </pc:spChg>
        <pc:spChg chg="add del">
          <ac:chgData name="Mádrová Hana" userId="a34f47d6-5110-497e-8689-cab3d9c8ce36" providerId="ADAL" clId="{C392F2FC-5714-49E5-8EA7-FD64BB5B4867}" dt="2022-01-13T13:34:32.242" v="9253" actId="26606"/>
          <ac:spMkLst>
            <pc:docMk/>
            <pc:sldMk cId="3037512922" sldId="296"/>
            <ac:spMk id="48" creationId="{34D94F3A-BF39-47F6-9AAA-3C61AF7E05B1}"/>
          </ac:spMkLst>
        </pc:spChg>
        <pc:spChg chg="add del">
          <ac:chgData name="Mádrová Hana" userId="a34f47d6-5110-497e-8689-cab3d9c8ce36" providerId="ADAL" clId="{C392F2FC-5714-49E5-8EA7-FD64BB5B4867}" dt="2022-01-13T13:34:32.242" v="9253" actId="26606"/>
          <ac:spMkLst>
            <pc:docMk/>
            <pc:sldMk cId="3037512922" sldId="296"/>
            <ac:spMk id="50" creationId="{11BAB570-FF10-4E96-8A3F-FA9804702B89}"/>
          </ac:spMkLst>
        </pc:spChg>
        <pc:spChg chg="add del">
          <ac:chgData name="Mádrová Hana" userId="a34f47d6-5110-497e-8689-cab3d9c8ce36" providerId="ADAL" clId="{C392F2FC-5714-49E5-8EA7-FD64BB5B4867}" dt="2022-01-13T13:34:37.746" v="9255" actId="26606"/>
          <ac:spMkLst>
            <pc:docMk/>
            <pc:sldMk cId="3037512922" sldId="296"/>
            <ac:spMk id="52" creationId="{CEF6118E-44FB-4509-B4D9-129052E4C6EE}"/>
          </ac:spMkLst>
        </pc:spChg>
        <pc:grpChg chg="add del">
          <ac:chgData name="Mádrová Hana" userId="a34f47d6-5110-497e-8689-cab3d9c8ce36" providerId="ADAL" clId="{C392F2FC-5714-49E5-8EA7-FD64BB5B4867}" dt="2022-01-13T13:33:37.047" v="9247" actId="26606"/>
          <ac:grpSpMkLst>
            <pc:docMk/>
            <pc:sldMk cId="3037512922" sldId="296"/>
            <ac:grpSpMk id="33" creationId="{770AE191-D2EA-45C9-A44D-830C188F74CB}"/>
          </ac:grpSpMkLst>
        </pc:grpChg>
        <pc:picChg chg="add mod ord">
          <ac:chgData name="Mádrová Hana" userId="a34f47d6-5110-497e-8689-cab3d9c8ce36" providerId="ADAL" clId="{C392F2FC-5714-49E5-8EA7-FD64BB5B4867}" dt="2022-01-13T13:34:37.746" v="9255" actId="26606"/>
          <ac:picMkLst>
            <pc:docMk/>
            <pc:sldMk cId="3037512922" sldId="296"/>
            <ac:picMk id="4" creationId="{CF9F6416-92BD-48D3-8F9D-598464804384}"/>
          </ac:picMkLst>
        </pc:picChg>
        <pc:picChg chg="add mod ord">
          <ac:chgData name="Mádrová Hana" userId="a34f47d6-5110-497e-8689-cab3d9c8ce36" providerId="ADAL" clId="{C392F2FC-5714-49E5-8EA7-FD64BB5B4867}" dt="2022-01-13T13:34:37.746" v="9255" actId="26606"/>
          <ac:picMkLst>
            <pc:docMk/>
            <pc:sldMk cId="3037512922" sldId="296"/>
            <ac:picMk id="5" creationId="{DD14D51E-997F-492F-B625-1AB0AC024D41}"/>
          </ac:picMkLst>
        </pc:picChg>
      </pc:sldChg>
      <pc:sldChg chg="addSp delSp modSp add mod setBg modClrScheme delDesignElem chgLayout">
        <pc:chgData name="Mádrová Hana" userId="a34f47d6-5110-497e-8689-cab3d9c8ce36" providerId="ADAL" clId="{C392F2FC-5714-49E5-8EA7-FD64BB5B4867}" dt="2022-01-14T09:00:26.968" v="10655" actId="1038"/>
        <pc:sldMkLst>
          <pc:docMk/>
          <pc:sldMk cId="571491528" sldId="297"/>
        </pc:sldMkLst>
        <pc:spChg chg="mod ord">
          <ac:chgData name="Mádrová Hana" userId="a34f47d6-5110-497e-8689-cab3d9c8ce36" providerId="ADAL" clId="{C392F2FC-5714-49E5-8EA7-FD64BB5B4867}" dt="2022-01-14T09:00:26.968" v="10655" actId="1038"/>
          <ac:spMkLst>
            <pc:docMk/>
            <pc:sldMk cId="571491528" sldId="297"/>
            <ac:spMk id="2" creationId="{101F98B8-AAF3-4D50-82EB-2CAD54F432D3}"/>
          </ac:spMkLst>
        </pc:spChg>
        <pc:spChg chg="mod ord">
          <ac:chgData name="Mádrová Hana" userId="a34f47d6-5110-497e-8689-cab3d9c8ce36" providerId="ADAL" clId="{C392F2FC-5714-49E5-8EA7-FD64BB5B4867}" dt="2022-01-14T08:53:36.469" v="10631" actId="700"/>
          <ac:spMkLst>
            <pc:docMk/>
            <pc:sldMk cId="571491528" sldId="297"/>
            <ac:spMk id="3" creationId="{3C7DAC19-1908-41FD-B6C9-520675A5C900}"/>
          </ac:spMkLst>
        </pc:spChg>
        <pc:spChg chg="add del mod ord">
          <ac:chgData name="Mádrová Hana" userId="a34f47d6-5110-497e-8689-cab3d9c8ce36" providerId="ADAL" clId="{C392F2FC-5714-49E5-8EA7-FD64BB5B4867}" dt="2022-01-14T08:53:36.469" v="10631" actId="700"/>
          <ac:spMkLst>
            <pc:docMk/>
            <pc:sldMk cId="571491528" sldId="297"/>
            <ac:spMk id="7" creationId="{49CAAA22-807E-4A89-8270-4131192E8AC3}"/>
          </ac:spMkLst>
        </pc:spChg>
        <pc:spChg chg="add del">
          <ac:chgData name="Mádrová Hana" userId="a34f47d6-5110-497e-8689-cab3d9c8ce36" providerId="ADAL" clId="{C392F2FC-5714-49E5-8EA7-FD64BB5B4867}" dt="2022-01-14T08:53:36.469" v="10631" actId="700"/>
          <ac:spMkLst>
            <pc:docMk/>
            <pc:sldMk cId="571491528" sldId="297"/>
            <ac:spMk id="9" creationId="{2B97F24A-32CE-4C1C-A50D-3016B394DCFB}"/>
          </ac:spMkLst>
        </pc:spChg>
        <pc:spChg chg="add del">
          <ac:chgData name="Mádrová Hana" userId="a34f47d6-5110-497e-8689-cab3d9c8ce36" providerId="ADAL" clId="{C392F2FC-5714-49E5-8EA7-FD64BB5B4867}" dt="2022-01-14T08:53:36.469" v="10631" actId="700"/>
          <ac:spMkLst>
            <pc:docMk/>
            <pc:sldMk cId="571491528" sldId="297"/>
            <ac:spMk id="11" creationId="{CD8B4F24-440B-49E9-B85D-733523DC064B}"/>
          </ac:spMkLst>
        </pc:spChg>
        <pc:picChg chg="add del mod modCrop">
          <ac:chgData name="Mádrová Hana" userId="a34f47d6-5110-497e-8689-cab3d9c8ce36" providerId="ADAL" clId="{C392F2FC-5714-49E5-8EA7-FD64BB5B4867}" dt="2022-01-14T08:51:43.800" v="10613" actId="478"/>
          <ac:picMkLst>
            <pc:docMk/>
            <pc:sldMk cId="571491528" sldId="297"/>
            <ac:picMk id="4" creationId="{EBC90681-9403-47C8-960E-148FF51346BB}"/>
          </ac:picMkLst>
        </pc:picChg>
        <pc:picChg chg="add del mod modCrop">
          <ac:chgData name="Mádrová Hana" userId="a34f47d6-5110-497e-8689-cab3d9c8ce36" providerId="ADAL" clId="{C392F2FC-5714-49E5-8EA7-FD64BB5B4867}" dt="2022-01-14T08:52:31.315" v="10619" actId="478"/>
          <ac:picMkLst>
            <pc:docMk/>
            <pc:sldMk cId="571491528" sldId="297"/>
            <ac:picMk id="6" creationId="{E0A91B2F-042E-4039-B397-566D3A0C8DBB}"/>
          </ac:picMkLst>
        </pc:picChg>
        <pc:picChg chg="add del mod">
          <ac:chgData name="Mádrová Hana" userId="a34f47d6-5110-497e-8689-cab3d9c8ce36" providerId="ADAL" clId="{C392F2FC-5714-49E5-8EA7-FD64BB5B4867}" dt="2022-01-14T08:53:24.195" v="10628" actId="478"/>
          <ac:picMkLst>
            <pc:docMk/>
            <pc:sldMk cId="571491528" sldId="297"/>
            <ac:picMk id="10" creationId="{747BB9F3-9E24-4422-AD51-65C032A10F78}"/>
          </ac:picMkLst>
        </pc:picChg>
        <pc:picChg chg="add mod">
          <ac:chgData name="Mádrová Hana" userId="a34f47d6-5110-497e-8689-cab3d9c8ce36" providerId="ADAL" clId="{C392F2FC-5714-49E5-8EA7-FD64BB5B4867}" dt="2022-01-14T08:53:57.619" v="10637" actId="1076"/>
          <ac:picMkLst>
            <pc:docMk/>
            <pc:sldMk cId="571491528" sldId="297"/>
            <ac:picMk id="12" creationId="{EA4B05AE-67D9-499A-81EB-BD2D972D039A}"/>
          </ac:picMkLst>
        </pc:picChg>
      </pc:sldChg>
      <pc:sldChg chg="addSp delSp modSp new mod setBg setClrOvrMap">
        <pc:chgData name="Mádrová Hana" userId="a34f47d6-5110-497e-8689-cab3d9c8ce36" providerId="ADAL" clId="{C392F2FC-5714-49E5-8EA7-FD64BB5B4867}" dt="2022-01-14T08:14:03.489" v="10610" actId="27636"/>
        <pc:sldMkLst>
          <pc:docMk/>
          <pc:sldMk cId="3682197601" sldId="298"/>
        </pc:sldMkLst>
        <pc:spChg chg="mod ord">
          <ac:chgData name="Mádrová Hana" userId="a34f47d6-5110-497e-8689-cab3d9c8ce36" providerId="ADAL" clId="{C392F2FC-5714-49E5-8EA7-FD64BB5B4867}" dt="2022-01-13T10:35:16.496" v="8156" actId="26606"/>
          <ac:spMkLst>
            <pc:docMk/>
            <pc:sldMk cId="3682197601" sldId="298"/>
            <ac:spMk id="2" creationId="{D30D3972-53E1-458B-BE33-8972DCE34686}"/>
          </ac:spMkLst>
        </pc:spChg>
        <pc:spChg chg="del">
          <ac:chgData name="Mádrová Hana" userId="a34f47d6-5110-497e-8689-cab3d9c8ce36" providerId="ADAL" clId="{C392F2FC-5714-49E5-8EA7-FD64BB5B4867}" dt="2022-01-13T10:32:07.573" v="8131"/>
          <ac:spMkLst>
            <pc:docMk/>
            <pc:sldMk cId="3682197601" sldId="298"/>
            <ac:spMk id="3" creationId="{5662EA0F-81DA-4896-B7DE-C429FEDA76D3}"/>
          </ac:spMkLst>
        </pc:spChg>
        <pc:spChg chg="add del">
          <ac:chgData name="Mádrová Hana" userId="a34f47d6-5110-497e-8689-cab3d9c8ce36" providerId="ADAL" clId="{C392F2FC-5714-49E5-8EA7-FD64BB5B4867}" dt="2022-01-13T10:34:04.916" v="8146" actId="26606"/>
          <ac:spMkLst>
            <pc:docMk/>
            <pc:sldMk cId="3682197601" sldId="298"/>
            <ac:spMk id="15" creationId="{BB7B5C69-A8A8-455F-84E5-71F89C14EB2C}"/>
          </ac:spMkLst>
        </pc:spChg>
        <pc:spChg chg="add del">
          <ac:chgData name="Mádrová Hana" userId="a34f47d6-5110-497e-8689-cab3d9c8ce36" providerId="ADAL" clId="{C392F2FC-5714-49E5-8EA7-FD64BB5B4867}" dt="2022-01-13T10:33:54.015" v="8144" actId="26606"/>
          <ac:spMkLst>
            <pc:docMk/>
            <pc:sldMk cId="3682197601" sldId="298"/>
            <ac:spMk id="16" creationId="{B497CCB5-5FC2-473C-AFCC-2430CEF1DF71}"/>
          </ac:spMkLst>
        </pc:spChg>
        <pc:spChg chg="add del">
          <ac:chgData name="Mádrová Hana" userId="a34f47d6-5110-497e-8689-cab3d9c8ce36" providerId="ADAL" clId="{C392F2FC-5714-49E5-8EA7-FD64BB5B4867}" dt="2022-01-13T10:35:00.689" v="8153" actId="26606"/>
          <ac:spMkLst>
            <pc:docMk/>
            <pc:sldMk cId="3682197601" sldId="298"/>
            <ac:spMk id="17" creationId="{F6E384F5-137A-40B1-97F0-694CC6ECD59C}"/>
          </ac:spMkLst>
        </pc:spChg>
        <pc:spChg chg="add del">
          <ac:chgData name="Mádrová Hana" userId="a34f47d6-5110-497e-8689-cab3d9c8ce36" providerId="ADAL" clId="{C392F2FC-5714-49E5-8EA7-FD64BB5B4867}" dt="2022-01-13T10:33:54.015" v="8144" actId="26606"/>
          <ac:spMkLst>
            <pc:docMk/>
            <pc:sldMk cId="3682197601" sldId="298"/>
            <ac:spMk id="18" creationId="{599C8C75-BFDF-44E7-A028-EEB5EDD58817}"/>
          </ac:spMkLst>
        </pc:spChg>
        <pc:spChg chg="add del">
          <ac:chgData name="Mádrová Hana" userId="a34f47d6-5110-497e-8689-cab3d9c8ce36" providerId="ADAL" clId="{C392F2FC-5714-49E5-8EA7-FD64BB5B4867}" dt="2022-01-13T10:35:00.689" v="8153" actId="26606"/>
          <ac:spMkLst>
            <pc:docMk/>
            <pc:sldMk cId="3682197601" sldId="298"/>
            <ac:spMk id="19" creationId="{9DBC4630-03DA-474F-BBCB-BA3AE6B317A4}"/>
          </ac:spMkLst>
        </pc:spChg>
        <pc:spChg chg="add del">
          <ac:chgData name="Mádrová Hana" userId="a34f47d6-5110-497e-8689-cab3d9c8ce36" providerId="ADAL" clId="{C392F2FC-5714-49E5-8EA7-FD64BB5B4867}" dt="2022-01-13T10:34:04.916" v="8146" actId="26606"/>
          <ac:spMkLst>
            <pc:docMk/>
            <pc:sldMk cId="3682197601" sldId="298"/>
            <ac:spMk id="20" creationId="{AC0D06B0-F19C-459E-B221-A34B506FB5E3}"/>
          </ac:spMkLst>
        </pc:spChg>
        <pc:spChg chg="add del">
          <ac:chgData name="Mádrová Hana" userId="a34f47d6-5110-497e-8689-cab3d9c8ce36" providerId="ADAL" clId="{C392F2FC-5714-49E5-8EA7-FD64BB5B4867}" dt="2022-01-13T10:34:04.916" v="8146" actId="26606"/>
          <ac:spMkLst>
            <pc:docMk/>
            <pc:sldMk cId="3682197601" sldId="298"/>
            <ac:spMk id="21" creationId="{A3C210E6-A35A-4F68-8D60-801A019C75B8}"/>
          </ac:spMkLst>
        </pc:spChg>
        <pc:spChg chg="add del">
          <ac:chgData name="Mádrová Hana" userId="a34f47d6-5110-497e-8689-cab3d9c8ce36" providerId="ADAL" clId="{C392F2FC-5714-49E5-8EA7-FD64BB5B4867}" dt="2022-01-13T10:34:04.916" v="8146" actId="26606"/>
          <ac:spMkLst>
            <pc:docMk/>
            <pc:sldMk cId="3682197601" sldId="298"/>
            <ac:spMk id="22" creationId="{345B26DA-1C6B-4C66-81C9-9C1877FC2DB1}"/>
          </ac:spMkLst>
        </pc:spChg>
        <pc:spChg chg="add del">
          <ac:chgData name="Mádrová Hana" userId="a34f47d6-5110-497e-8689-cab3d9c8ce36" providerId="ADAL" clId="{C392F2FC-5714-49E5-8EA7-FD64BB5B4867}" dt="2022-01-13T10:35:00.689" v="8153" actId="26606"/>
          <ac:spMkLst>
            <pc:docMk/>
            <pc:sldMk cId="3682197601" sldId="298"/>
            <ac:spMk id="23" creationId="{78418A25-6EAC-4140-BFE6-284E1925B5EE}"/>
          </ac:spMkLst>
        </pc:spChg>
        <pc:spChg chg="add del">
          <ac:chgData name="Mádrová Hana" userId="a34f47d6-5110-497e-8689-cab3d9c8ce36" providerId="ADAL" clId="{C392F2FC-5714-49E5-8EA7-FD64BB5B4867}" dt="2022-01-13T10:34:04.916" v="8146" actId="26606"/>
          <ac:spMkLst>
            <pc:docMk/>
            <pc:sldMk cId="3682197601" sldId="298"/>
            <ac:spMk id="24" creationId="{98DE6C44-43F8-4DE4-AB81-66853FFEA09A}"/>
          </ac:spMkLst>
        </pc:spChg>
        <pc:spChg chg="add del">
          <ac:chgData name="Mádrová Hana" userId="a34f47d6-5110-497e-8689-cab3d9c8ce36" providerId="ADAL" clId="{C392F2FC-5714-49E5-8EA7-FD64BB5B4867}" dt="2022-01-13T10:35:00.689" v="8153" actId="26606"/>
          <ac:spMkLst>
            <pc:docMk/>
            <pc:sldMk cId="3682197601" sldId="298"/>
            <ac:spMk id="25" creationId="{6B9D64DB-4D5C-4A91-B45F-F301E3174F9F}"/>
          </ac:spMkLst>
        </pc:spChg>
        <pc:spChg chg="add del">
          <ac:chgData name="Mádrová Hana" userId="a34f47d6-5110-497e-8689-cab3d9c8ce36" providerId="ADAL" clId="{C392F2FC-5714-49E5-8EA7-FD64BB5B4867}" dt="2022-01-13T10:34:04.916" v="8146" actId="26606"/>
          <ac:spMkLst>
            <pc:docMk/>
            <pc:sldMk cId="3682197601" sldId="298"/>
            <ac:spMk id="26" creationId="{2409529B-9B56-4F10-BE4D-F934DB89E57E}"/>
          </ac:spMkLst>
        </pc:spChg>
        <pc:spChg chg="add del">
          <ac:chgData name="Mádrová Hana" userId="a34f47d6-5110-497e-8689-cab3d9c8ce36" providerId="ADAL" clId="{C392F2FC-5714-49E5-8EA7-FD64BB5B4867}" dt="2022-01-13T10:35:00.689" v="8153" actId="26606"/>
          <ac:spMkLst>
            <pc:docMk/>
            <pc:sldMk cId="3682197601" sldId="298"/>
            <ac:spMk id="27" creationId="{CB14CE1B-4BC5-4EF2-BE3D-05E4F580B3DB}"/>
          </ac:spMkLst>
        </pc:spChg>
        <pc:spChg chg="add del">
          <ac:chgData name="Mádrová Hana" userId="a34f47d6-5110-497e-8689-cab3d9c8ce36" providerId="ADAL" clId="{C392F2FC-5714-49E5-8EA7-FD64BB5B4867}" dt="2022-01-13T10:34:15.894" v="8148" actId="26606"/>
          <ac:spMkLst>
            <pc:docMk/>
            <pc:sldMk cId="3682197601" sldId="298"/>
            <ac:spMk id="28" creationId="{33CD251C-A887-4D2F-925B-FC097198538B}"/>
          </ac:spMkLst>
        </pc:spChg>
        <pc:spChg chg="add del">
          <ac:chgData name="Mádrová Hana" userId="a34f47d6-5110-497e-8689-cab3d9c8ce36" providerId="ADAL" clId="{C392F2FC-5714-49E5-8EA7-FD64BB5B4867}" dt="2022-01-13T10:35:16.496" v="8156" actId="26606"/>
          <ac:spMkLst>
            <pc:docMk/>
            <pc:sldMk cId="3682197601" sldId="298"/>
            <ac:spMk id="30" creationId="{4513F69C-3D6D-4E72-9289-5BC3584D6D3B}"/>
          </ac:spMkLst>
        </pc:spChg>
        <pc:spChg chg="add mod">
          <ac:chgData name="Mádrová Hana" userId="a34f47d6-5110-497e-8689-cab3d9c8ce36" providerId="ADAL" clId="{C392F2FC-5714-49E5-8EA7-FD64BB5B4867}" dt="2022-01-14T08:14:03.489" v="10610" actId="27636"/>
          <ac:spMkLst>
            <pc:docMk/>
            <pc:sldMk cId="3682197601" sldId="298"/>
            <ac:spMk id="31" creationId="{5304D836-2727-443D-9A1A-449B2967F7B3}"/>
          </ac:spMkLst>
        </pc:spChg>
        <pc:spChg chg="add del">
          <ac:chgData name="Mádrová Hana" userId="a34f47d6-5110-497e-8689-cab3d9c8ce36" providerId="ADAL" clId="{C392F2FC-5714-49E5-8EA7-FD64BB5B4867}" dt="2022-01-13T10:34:15.894" v="8148" actId="26606"/>
          <ac:spMkLst>
            <pc:docMk/>
            <pc:sldMk cId="3682197601" sldId="298"/>
            <ac:spMk id="32" creationId="{989EDB98-A50D-4497-8799-345C70CA6B8E}"/>
          </ac:spMkLst>
        </pc:spChg>
        <pc:spChg chg="add del">
          <ac:chgData name="Mádrová Hana" userId="a34f47d6-5110-497e-8689-cab3d9c8ce36" providerId="ADAL" clId="{C392F2FC-5714-49E5-8EA7-FD64BB5B4867}" dt="2022-01-13T10:36:48.487" v="8163" actId="26606"/>
          <ac:spMkLst>
            <pc:docMk/>
            <pc:sldMk cId="3682197601" sldId="298"/>
            <ac:spMk id="36" creationId="{A3C210E6-A35A-4F68-8D60-801A019C75B8}"/>
          </ac:spMkLst>
        </pc:spChg>
        <pc:spChg chg="add del">
          <ac:chgData name="Mádrová Hana" userId="a34f47d6-5110-497e-8689-cab3d9c8ce36" providerId="ADAL" clId="{C392F2FC-5714-49E5-8EA7-FD64BB5B4867}" dt="2022-01-13T10:36:48.487" v="8163" actId="26606"/>
          <ac:spMkLst>
            <pc:docMk/>
            <pc:sldMk cId="3682197601" sldId="298"/>
            <ac:spMk id="38" creationId="{AC0D06B0-F19C-459E-B221-A34B506FB5E3}"/>
          </ac:spMkLst>
        </pc:spChg>
        <pc:spChg chg="add del">
          <ac:chgData name="Mádrová Hana" userId="a34f47d6-5110-497e-8689-cab3d9c8ce36" providerId="ADAL" clId="{C392F2FC-5714-49E5-8EA7-FD64BB5B4867}" dt="2022-01-13T10:36:48.487" v="8163" actId="26606"/>
          <ac:spMkLst>
            <pc:docMk/>
            <pc:sldMk cId="3682197601" sldId="298"/>
            <ac:spMk id="40" creationId="{345B26DA-1C6B-4C66-81C9-9C1877FC2DB1}"/>
          </ac:spMkLst>
        </pc:spChg>
        <pc:spChg chg="add del">
          <ac:chgData name="Mádrová Hana" userId="a34f47d6-5110-497e-8689-cab3d9c8ce36" providerId="ADAL" clId="{C392F2FC-5714-49E5-8EA7-FD64BB5B4867}" dt="2022-01-13T10:36:48.487" v="8163" actId="26606"/>
          <ac:spMkLst>
            <pc:docMk/>
            <pc:sldMk cId="3682197601" sldId="298"/>
            <ac:spMk id="42" creationId="{98DE6C44-43F8-4DE4-AB81-66853FFEA09A}"/>
          </ac:spMkLst>
        </pc:spChg>
        <pc:spChg chg="add del">
          <ac:chgData name="Mádrová Hana" userId="a34f47d6-5110-497e-8689-cab3d9c8ce36" providerId="ADAL" clId="{C392F2FC-5714-49E5-8EA7-FD64BB5B4867}" dt="2022-01-13T10:36:48.487" v="8163" actId="26606"/>
          <ac:spMkLst>
            <pc:docMk/>
            <pc:sldMk cId="3682197601" sldId="298"/>
            <ac:spMk id="44" creationId="{2409529B-9B56-4F10-BE4D-F934DB89E57E}"/>
          </ac:spMkLst>
        </pc:spChg>
        <pc:spChg chg="add">
          <ac:chgData name="Mádrová Hana" userId="a34f47d6-5110-497e-8689-cab3d9c8ce36" providerId="ADAL" clId="{C392F2FC-5714-49E5-8EA7-FD64BB5B4867}" dt="2022-01-13T10:36:48.487" v="8163" actId="26606"/>
          <ac:spMkLst>
            <pc:docMk/>
            <pc:sldMk cId="3682197601" sldId="298"/>
            <ac:spMk id="49" creationId="{A3C210E6-A35A-4F68-8D60-801A019C75B8}"/>
          </ac:spMkLst>
        </pc:spChg>
        <pc:spChg chg="add">
          <ac:chgData name="Mádrová Hana" userId="a34f47d6-5110-497e-8689-cab3d9c8ce36" providerId="ADAL" clId="{C392F2FC-5714-49E5-8EA7-FD64BB5B4867}" dt="2022-01-13T10:36:48.487" v="8163" actId="26606"/>
          <ac:spMkLst>
            <pc:docMk/>
            <pc:sldMk cId="3682197601" sldId="298"/>
            <ac:spMk id="51" creationId="{AC0D06B0-F19C-459E-B221-A34B506FB5E3}"/>
          </ac:spMkLst>
        </pc:spChg>
        <pc:spChg chg="add">
          <ac:chgData name="Mádrová Hana" userId="a34f47d6-5110-497e-8689-cab3d9c8ce36" providerId="ADAL" clId="{C392F2FC-5714-49E5-8EA7-FD64BB5B4867}" dt="2022-01-13T10:36:48.487" v="8163" actId="26606"/>
          <ac:spMkLst>
            <pc:docMk/>
            <pc:sldMk cId="3682197601" sldId="298"/>
            <ac:spMk id="53" creationId="{345B26DA-1C6B-4C66-81C9-9C1877FC2DB1}"/>
          </ac:spMkLst>
        </pc:spChg>
        <pc:spChg chg="add">
          <ac:chgData name="Mádrová Hana" userId="a34f47d6-5110-497e-8689-cab3d9c8ce36" providerId="ADAL" clId="{C392F2FC-5714-49E5-8EA7-FD64BB5B4867}" dt="2022-01-13T10:36:48.487" v="8163" actId="26606"/>
          <ac:spMkLst>
            <pc:docMk/>
            <pc:sldMk cId="3682197601" sldId="298"/>
            <ac:spMk id="55" creationId="{98DE6C44-43F8-4DE4-AB81-66853FFEA09A}"/>
          </ac:spMkLst>
        </pc:spChg>
        <pc:spChg chg="add">
          <ac:chgData name="Mádrová Hana" userId="a34f47d6-5110-497e-8689-cab3d9c8ce36" providerId="ADAL" clId="{C392F2FC-5714-49E5-8EA7-FD64BB5B4867}" dt="2022-01-13T10:36:48.487" v="8163" actId="26606"/>
          <ac:spMkLst>
            <pc:docMk/>
            <pc:sldMk cId="3682197601" sldId="298"/>
            <ac:spMk id="57" creationId="{2409529B-9B56-4F10-BE4D-F934DB89E57E}"/>
          </ac:spMkLst>
        </pc:spChg>
        <pc:grpChg chg="add del">
          <ac:chgData name="Mádrová Hana" userId="a34f47d6-5110-497e-8689-cab3d9c8ce36" providerId="ADAL" clId="{C392F2FC-5714-49E5-8EA7-FD64BB5B4867}" dt="2022-01-13T10:34:15.894" v="8148" actId="26606"/>
          <ac:grpSpMkLst>
            <pc:docMk/>
            <pc:sldMk cId="3682197601" sldId="298"/>
            <ac:grpSpMk id="29" creationId="{770AE191-D2EA-45C9-A44D-830C188F74CB}"/>
          </ac:grpSpMkLst>
        </pc:grpChg>
        <pc:picChg chg="add mod ord">
          <ac:chgData name="Mádrová Hana" userId="a34f47d6-5110-497e-8689-cab3d9c8ce36" providerId="ADAL" clId="{C392F2FC-5714-49E5-8EA7-FD64BB5B4867}" dt="2022-01-13T10:35:16.496" v="8156" actId="26606"/>
          <ac:picMkLst>
            <pc:docMk/>
            <pc:sldMk cId="3682197601" sldId="298"/>
            <ac:picMk id="5" creationId="{8BA0DC7A-CA53-47D8-B52F-8F41283C688A}"/>
          </ac:picMkLst>
        </pc:picChg>
        <pc:picChg chg="add mod ord">
          <ac:chgData name="Mádrová Hana" userId="a34f47d6-5110-497e-8689-cab3d9c8ce36" providerId="ADAL" clId="{C392F2FC-5714-49E5-8EA7-FD64BB5B4867}" dt="2022-01-13T10:35:16.496" v="8156" actId="26606"/>
          <ac:picMkLst>
            <pc:docMk/>
            <pc:sldMk cId="3682197601" sldId="298"/>
            <ac:picMk id="7" creationId="{3E33E6C9-0D29-4E92-AFFA-B78C10E81D92}"/>
          </ac:picMkLst>
        </pc:picChg>
        <pc:picChg chg="add del mod ord">
          <ac:chgData name="Mádrová Hana" userId="a34f47d6-5110-497e-8689-cab3d9c8ce36" providerId="ADAL" clId="{C392F2FC-5714-49E5-8EA7-FD64BB5B4867}" dt="2022-01-13T10:36:41.748" v="8159" actId="478"/>
          <ac:picMkLst>
            <pc:docMk/>
            <pc:sldMk cId="3682197601" sldId="298"/>
            <ac:picMk id="9" creationId="{45C5A100-9314-40B6-A727-E66A280C8BC3}"/>
          </ac:picMkLst>
        </pc:picChg>
        <pc:picChg chg="add mod ord">
          <ac:chgData name="Mádrová Hana" userId="a34f47d6-5110-497e-8689-cab3d9c8ce36" providerId="ADAL" clId="{C392F2FC-5714-49E5-8EA7-FD64BB5B4867}" dt="2022-01-13T10:36:48.487" v="8163" actId="26606"/>
          <ac:picMkLst>
            <pc:docMk/>
            <pc:sldMk cId="3682197601" sldId="298"/>
            <ac:picMk id="11" creationId="{8B19A994-DF8B-49BE-B21D-349705169CE9}"/>
          </ac:picMkLst>
        </pc:picChg>
        <pc:picChg chg="add del mod">
          <ac:chgData name="Mádrová Hana" userId="a34f47d6-5110-497e-8689-cab3d9c8ce36" providerId="ADAL" clId="{C392F2FC-5714-49E5-8EA7-FD64BB5B4867}" dt="2022-01-13T10:35:09.643" v="8155" actId="478"/>
          <ac:picMkLst>
            <pc:docMk/>
            <pc:sldMk cId="3682197601" sldId="298"/>
            <ac:picMk id="13" creationId="{0ABA223A-32DE-48E0-BFA8-8BF3AF3FA1F8}"/>
          </ac:picMkLst>
        </pc:picChg>
        <pc:picChg chg="add mod">
          <ac:chgData name="Mádrová Hana" userId="a34f47d6-5110-497e-8689-cab3d9c8ce36" providerId="ADAL" clId="{C392F2FC-5714-49E5-8EA7-FD64BB5B4867}" dt="2022-01-13T10:36:48.487" v="8163" actId="26606"/>
          <ac:picMkLst>
            <pc:docMk/>
            <pc:sldMk cId="3682197601" sldId="298"/>
            <ac:picMk id="33" creationId="{D9D2CDD9-38C2-4945-9A57-13D41D92E3A7}"/>
          </ac:picMkLst>
        </pc:picChg>
      </pc:sldChg>
      <pc:sldChg chg="addSp delSp modSp new del mod">
        <pc:chgData name="Mádrová Hana" userId="a34f47d6-5110-497e-8689-cab3d9c8ce36" providerId="ADAL" clId="{C392F2FC-5714-49E5-8EA7-FD64BB5B4867}" dt="2022-01-13T15:08:55.869" v="10499" actId="47"/>
        <pc:sldMkLst>
          <pc:docMk/>
          <pc:sldMk cId="604329371" sldId="299"/>
        </pc:sldMkLst>
        <pc:spChg chg="del">
          <ac:chgData name="Mádrová Hana" userId="a34f47d6-5110-497e-8689-cab3d9c8ce36" providerId="ADAL" clId="{C392F2FC-5714-49E5-8EA7-FD64BB5B4867}" dt="2022-01-13T10:46:14.595" v="8195" actId="22"/>
          <ac:spMkLst>
            <pc:docMk/>
            <pc:sldMk cId="604329371" sldId="299"/>
            <ac:spMk id="3" creationId="{B8260DC6-B6F1-4EB6-B0E5-31F1F166E8C8}"/>
          </ac:spMkLst>
        </pc:spChg>
        <pc:picChg chg="add mod ord">
          <ac:chgData name="Mádrová Hana" userId="a34f47d6-5110-497e-8689-cab3d9c8ce36" providerId="ADAL" clId="{C392F2FC-5714-49E5-8EA7-FD64BB5B4867}" dt="2022-01-13T10:46:14.595" v="8195" actId="22"/>
          <ac:picMkLst>
            <pc:docMk/>
            <pc:sldMk cId="604329371" sldId="299"/>
            <ac:picMk id="5" creationId="{DA5DDC16-9E01-454A-8C13-8E3D634B739B}"/>
          </ac:picMkLst>
        </pc:picChg>
      </pc:sldChg>
      <pc:sldChg chg="addSp delSp modSp new del mod">
        <pc:chgData name="Mádrová Hana" userId="a34f47d6-5110-497e-8689-cab3d9c8ce36" providerId="ADAL" clId="{C392F2FC-5714-49E5-8EA7-FD64BB5B4867}" dt="2022-01-13T15:08:54.532" v="10498" actId="47"/>
        <pc:sldMkLst>
          <pc:docMk/>
          <pc:sldMk cId="2037578162" sldId="300"/>
        </pc:sldMkLst>
        <pc:spChg chg="del">
          <ac:chgData name="Mádrová Hana" userId="a34f47d6-5110-497e-8689-cab3d9c8ce36" providerId="ADAL" clId="{C392F2FC-5714-49E5-8EA7-FD64BB5B4867}" dt="2022-01-13T10:47:17.828" v="8197" actId="22"/>
          <ac:spMkLst>
            <pc:docMk/>
            <pc:sldMk cId="2037578162" sldId="300"/>
            <ac:spMk id="3" creationId="{C2ECBF48-4C70-45B0-B138-9C2CDE7C4D5E}"/>
          </ac:spMkLst>
        </pc:spChg>
        <pc:picChg chg="add mod ord">
          <ac:chgData name="Mádrová Hana" userId="a34f47d6-5110-497e-8689-cab3d9c8ce36" providerId="ADAL" clId="{C392F2FC-5714-49E5-8EA7-FD64BB5B4867}" dt="2022-01-13T10:47:17.828" v="8197" actId="22"/>
          <ac:picMkLst>
            <pc:docMk/>
            <pc:sldMk cId="2037578162" sldId="300"/>
            <ac:picMk id="5" creationId="{2BB73862-AD77-473A-B2D0-BC18DA0E337C}"/>
          </ac:picMkLst>
        </pc:picChg>
      </pc:sldChg>
      <pc:sldChg chg="addSp modSp new del mod">
        <pc:chgData name="Mádrová Hana" userId="a34f47d6-5110-497e-8689-cab3d9c8ce36" providerId="ADAL" clId="{C392F2FC-5714-49E5-8EA7-FD64BB5B4867}" dt="2022-01-13T12:59:47.197" v="8687" actId="47"/>
        <pc:sldMkLst>
          <pc:docMk/>
          <pc:sldMk cId="2423857881" sldId="301"/>
        </pc:sldMkLst>
        <pc:picChg chg="add mod modCrop">
          <ac:chgData name="Mádrová Hana" userId="a34f47d6-5110-497e-8689-cab3d9c8ce36" providerId="ADAL" clId="{C392F2FC-5714-49E5-8EA7-FD64BB5B4867}" dt="2022-01-13T11:01:35.802" v="8222" actId="732"/>
          <ac:picMkLst>
            <pc:docMk/>
            <pc:sldMk cId="2423857881" sldId="301"/>
            <ac:picMk id="5" creationId="{172F0AA2-3B33-4282-A784-9F7E0E3BF563}"/>
          </ac:picMkLst>
        </pc:picChg>
      </pc:sldChg>
      <pc:sldChg chg="addSp delSp modSp new del mod">
        <pc:chgData name="Mádrová Hana" userId="a34f47d6-5110-497e-8689-cab3d9c8ce36" providerId="ADAL" clId="{C392F2FC-5714-49E5-8EA7-FD64BB5B4867}" dt="2022-01-13T15:08:53.367" v="10497" actId="47"/>
        <pc:sldMkLst>
          <pc:docMk/>
          <pc:sldMk cId="1447387869" sldId="302"/>
        </pc:sldMkLst>
        <pc:spChg chg="del">
          <ac:chgData name="Mádrová Hana" userId="a34f47d6-5110-497e-8689-cab3d9c8ce36" providerId="ADAL" clId="{C392F2FC-5714-49E5-8EA7-FD64BB5B4867}" dt="2022-01-13T10:48:55.273" v="8201" actId="22"/>
          <ac:spMkLst>
            <pc:docMk/>
            <pc:sldMk cId="1447387869" sldId="302"/>
            <ac:spMk id="3" creationId="{53487CDE-AFEC-45FD-8246-BA4DC37845F0}"/>
          </ac:spMkLst>
        </pc:spChg>
        <pc:picChg chg="add mod ord">
          <ac:chgData name="Mádrová Hana" userId="a34f47d6-5110-497e-8689-cab3d9c8ce36" providerId="ADAL" clId="{C392F2FC-5714-49E5-8EA7-FD64BB5B4867}" dt="2022-01-13T10:48:55.273" v="8201" actId="22"/>
          <ac:picMkLst>
            <pc:docMk/>
            <pc:sldMk cId="1447387869" sldId="302"/>
            <ac:picMk id="5" creationId="{7ACFA6A2-E7C7-4301-B5C9-ADCD12372200}"/>
          </ac:picMkLst>
        </pc:picChg>
      </pc:sldChg>
      <pc:sldChg chg="addSp new del mod">
        <pc:chgData name="Mádrová Hana" userId="a34f47d6-5110-497e-8689-cab3d9c8ce36" providerId="ADAL" clId="{C392F2FC-5714-49E5-8EA7-FD64BB5B4867}" dt="2022-01-13T15:08:52.481" v="10496" actId="47"/>
        <pc:sldMkLst>
          <pc:docMk/>
          <pc:sldMk cId="2560540448" sldId="303"/>
        </pc:sldMkLst>
        <pc:picChg chg="add">
          <ac:chgData name="Mádrová Hana" userId="a34f47d6-5110-497e-8689-cab3d9c8ce36" providerId="ADAL" clId="{C392F2FC-5714-49E5-8EA7-FD64BB5B4867}" dt="2022-01-13T10:49:55.602" v="8203" actId="22"/>
          <ac:picMkLst>
            <pc:docMk/>
            <pc:sldMk cId="2560540448" sldId="303"/>
            <ac:picMk id="5" creationId="{1ECF85DB-AC35-4DA2-89CC-D985032FC47E}"/>
          </ac:picMkLst>
        </pc:picChg>
      </pc:sldChg>
      <pc:sldChg chg="addSp delSp modSp new del mod">
        <pc:chgData name="Mádrová Hana" userId="a34f47d6-5110-497e-8689-cab3d9c8ce36" providerId="ADAL" clId="{C392F2FC-5714-49E5-8EA7-FD64BB5B4867}" dt="2022-01-13T12:59:52.183" v="8688" actId="47"/>
        <pc:sldMkLst>
          <pc:docMk/>
          <pc:sldMk cId="1440617663" sldId="304"/>
        </pc:sldMkLst>
        <pc:spChg chg="del">
          <ac:chgData name="Mádrová Hana" userId="a34f47d6-5110-497e-8689-cab3d9c8ce36" providerId="ADAL" clId="{C392F2FC-5714-49E5-8EA7-FD64BB5B4867}" dt="2022-01-13T10:50:41.606" v="8205" actId="22"/>
          <ac:spMkLst>
            <pc:docMk/>
            <pc:sldMk cId="1440617663" sldId="304"/>
            <ac:spMk id="3" creationId="{EEF3203D-4A11-499D-9CC6-62E1B0EBE27C}"/>
          </ac:spMkLst>
        </pc:spChg>
        <pc:picChg chg="add mod ord modCrop">
          <ac:chgData name="Mádrová Hana" userId="a34f47d6-5110-497e-8689-cab3d9c8ce36" providerId="ADAL" clId="{C392F2FC-5714-49E5-8EA7-FD64BB5B4867}" dt="2022-01-13T11:48:02.741" v="8266" actId="732"/>
          <ac:picMkLst>
            <pc:docMk/>
            <pc:sldMk cId="1440617663" sldId="304"/>
            <ac:picMk id="5" creationId="{CBECEED4-EE84-4CC9-9F41-70E23AD1AB3B}"/>
          </ac:picMkLst>
        </pc:picChg>
      </pc:sldChg>
      <pc:sldChg chg="addSp modSp new del mod">
        <pc:chgData name="Mádrová Hana" userId="a34f47d6-5110-497e-8689-cab3d9c8ce36" providerId="ADAL" clId="{C392F2FC-5714-49E5-8EA7-FD64BB5B4867}" dt="2022-01-13T12:59:55.126" v="8690" actId="47"/>
        <pc:sldMkLst>
          <pc:docMk/>
          <pc:sldMk cId="948897981" sldId="305"/>
        </pc:sldMkLst>
        <pc:picChg chg="add mod modCrop">
          <ac:chgData name="Mádrová Hana" userId="a34f47d6-5110-497e-8689-cab3d9c8ce36" providerId="ADAL" clId="{C392F2FC-5714-49E5-8EA7-FD64BB5B4867}" dt="2022-01-13T12:42:23.427" v="8512" actId="732"/>
          <ac:picMkLst>
            <pc:docMk/>
            <pc:sldMk cId="948897981" sldId="305"/>
            <ac:picMk id="5" creationId="{C2A82AC4-B065-4E74-8389-7C3DE9E19EFF}"/>
          </ac:picMkLst>
        </pc:picChg>
      </pc:sldChg>
      <pc:sldChg chg="addSp modSp new del mod">
        <pc:chgData name="Mádrová Hana" userId="a34f47d6-5110-497e-8689-cab3d9c8ce36" providerId="ADAL" clId="{C392F2FC-5714-49E5-8EA7-FD64BB5B4867}" dt="2022-01-13T12:59:53.919" v="8689" actId="47"/>
        <pc:sldMkLst>
          <pc:docMk/>
          <pc:sldMk cId="561906853" sldId="306"/>
        </pc:sldMkLst>
        <pc:picChg chg="add mod modCrop">
          <ac:chgData name="Mádrová Hana" userId="a34f47d6-5110-497e-8689-cab3d9c8ce36" providerId="ADAL" clId="{C392F2FC-5714-49E5-8EA7-FD64BB5B4867}" dt="2022-01-13T11:05:04.248" v="8237" actId="732"/>
          <ac:picMkLst>
            <pc:docMk/>
            <pc:sldMk cId="561906853" sldId="306"/>
            <ac:picMk id="5" creationId="{952399B4-475D-4B60-B79E-2DE3595A5125}"/>
          </ac:picMkLst>
        </pc:picChg>
      </pc:sldChg>
      <pc:sldChg chg="addSp new del mod">
        <pc:chgData name="Mádrová Hana" userId="a34f47d6-5110-497e-8689-cab3d9c8ce36" providerId="ADAL" clId="{C392F2FC-5714-49E5-8EA7-FD64BB5B4867}" dt="2022-01-13T15:08:51.751" v="10495" actId="47"/>
        <pc:sldMkLst>
          <pc:docMk/>
          <pc:sldMk cId="3324620038" sldId="307"/>
        </pc:sldMkLst>
        <pc:picChg chg="add">
          <ac:chgData name="Mádrová Hana" userId="a34f47d6-5110-497e-8689-cab3d9c8ce36" providerId="ADAL" clId="{C392F2FC-5714-49E5-8EA7-FD64BB5B4867}" dt="2022-01-13T10:58:17.796" v="8213" actId="22"/>
          <ac:picMkLst>
            <pc:docMk/>
            <pc:sldMk cId="3324620038" sldId="307"/>
            <ac:picMk id="5" creationId="{D352439F-101E-436F-B8EA-01E82EE2256D}"/>
          </ac:picMkLst>
        </pc:picChg>
      </pc:sldChg>
      <pc:sldChg chg="addSp new del mod">
        <pc:chgData name="Mádrová Hana" userId="a34f47d6-5110-497e-8689-cab3d9c8ce36" providerId="ADAL" clId="{C392F2FC-5714-49E5-8EA7-FD64BB5B4867}" dt="2022-01-13T15:08:49.876" v="10493" actId="47"/>
        <pc:sldMkLst>
          <pc:docMk/>
          <pc:sldMk cId="890876481" sldId="308"/>
        </pc:sldMkLst>
        <pc:picChg chg="add">
          <ac:chgData name="Mádrová Hana" userId="a34f47d6-5110-497e-8689-cab3d9c8ce36" providerId="ADAL" clId="{C392F2FC-5714-49E5-8EA7-FD64BB5B4867}" dt="2022-01-13T10:59:02.220" v="8215" actId="22"/>
          <ac:picMkLst>
            <pc:docMk/>
            <pc:sldMk cId="890876481" sldId="308"/>
            <ac:picMk id="5" creationId="{D922F6F0-A1B8-4402-8B3A-868728F238C2}"/>
          </ac:picMkLst>
        </pc:picChg>
      </pc:sldChg>
      <pc:sldChg chg="addSp delSp modSp add mod setBg">
        <pc:chgData name="Mádrová Hana" userId="a34f47d6-5110-497e-8689-cab3d9c8ce36" providerId="ADAL" clId="{C392F2FC-5714-49E5-8EA7-FD64BB5B4867}" dt="2022-01-13T15:13:49.127" v="10537" actId="113"/>
        <pc:sldMkLst>
          <pc:docMk/>
          <pc:sldMk cId="2680936516" sldId="309"/>
        </pc:sldMkLst>
        <pc:spChg chg="mod ord">
          <ac:chgData name="Mádrová Hana" userId="a34f47d6-5110-497e-8689-cab3d9c8ce36" providerId="ADAL" clId="{C392F2FC-5714-49E5-8EA7-FD64BB5B4867}" dt="2022-01-13T12:31:21.561" v="8419" actId="255"/>
          <ac:spMkLst>
            <pc:docMk/>
            <pc:sldMk cId="2680936516" sldId="309"/>
            <ac:spMk id="2" creationId="{7E3F1E35-57A4-4A31-BCC2-C75771C20AE2}"/>
          </ac:spMkLst>
        </pc:spChg>
        <pc:spChg chg="add del mod ord">
          <ac:chgData name="Mádrová Hana" userId="a34f47d6-5110-497e-8689-cab3d9c8ce36" providerId="ADAL" clId="{C392F2FC-5714-49E5-8EA7-FD64BB5B4867}" dt="2022-01-13T15:13:49.127" v="10537" actId="113"/>
          <ac:spMkLst>
            <pc:docMk/>
            <pc:sldMk cId="2680936516" sldId="309"/>
            <ac:spMk id="3" creationId="{4BD1704E-B8C9-436C-9AF4-05147B295DA5}"/>
          </ac:spMkLst>
        </pc:spChg>
        <pc:spChg chg="add del mod">
          <ac:chgData name="Mádrová Hana" userId="a34f47d6-5110-497e-8689-cab3d9c8ce36" providerId="ADAL" clId="{C392F2FC-5714-49E5-8EA7-FD64BB5B4867}" dt="2022-01-13T14:50:41.836" v="10343" actId="478"/>
          <ac:spMkLst>
            <pc:docMk/>
            <pc:sldMk cId="2680936516" sldId="309"/>
            <ac:spMk id="8" creationId="{E6C29B50-BB6C-44B6-81A3-4F39A555E3CD}"/>
          </ac:spMkLst>
        </pc:spChg>
        <pc:spChg chg="add del">
          <ac:chgData name="Mádrová Hana" userId="a34f47d6-5110-497e-8689-cab3d9c8ce36" providerId="ADAL" clId="{C392F2FC-5714-49E5-8EA7-FD64BB5B4867}" dt="2022-01-13T12:26:33.839" v="8400" actId="26606"/>
          <ac:spMkLst>
            <pc:docMk/>
            <pc:sldMk cId="2680936516" sldId="309"/>
            <ac:spMk id="9" creationId="{F13C74B1-5B17-4795-BED0-7140497B445A}"/>
          </ac:spMkLst>
        </pc:spChg>
        <pc:spChg chg="add del">
          <ac:chgData name="Mádrová Hana" userId="a34f47d6-5110-497e-8689-cab3d9c8ce36" providerId="ADAL" clId="{C392F2FC-5714-49E5-8EA7-FD64BB5B4867}" dt="2022-01-13T12:26:33.839" v="8400" actId="26606"/>
          <ac:spMkLst>
            <pc:docMk/>
            <pc:sldMk cId="2680936516" sldId="309"/>
            <ac:spMk id="11" creationId="{D4974D33-8DC5-464E-8C6D-BE58F0669C17}"/>
          </ac:spMkLst>
        </pc:spChg>
        <pc:spChg chg="add del">
          <ac:chgData name="Mádrová Hana" userId="a34f47d6-5110-497e-8689-cab3d9c8ce36" providerId="ADAL" clId="{C392F2FC-5714-49E5-8EA7-FD64BB5B4867}" dt="2022-01-13T12:26:33.809" v="8399" actId="26606"/>
          <ac:spMkLst>
            <pc:docMk/>
            <pc:sldMk cId="2680936516" sldId="309"/>
            <ac:spMk id="16" creationId="{231BF440-39FA-4087-84CC-2EEC0BBDAF29}"/>
          </ac:spMkLst>
        </pc:spChg>
        <pc:spChg chg="add del">
          <ac:chgData name="Mádrová Hana" userId="a34f47d6-5110-497e-8689-cab3d9c8ce36" providerId="ADAL" clId="{C392F2FC-5714-49E5-8EA7-FD64BB5B4867}" dt="2022-01-13T12:26:33.809" v="8399" actId="26606"/>
          <ac:spMkLst>
            <pc:docMk/>
            <pc:sldMk cId="2680936516" sldId="309"/>
            <ac:spMk id="18" creationId="{F04E4CBA-303B-48BD-8451-C2701CB0EEBF}"/>
          </ac:spMkLst>
        </pc:spChg>
        <pc:spChg chg="add del">
          <ac:chgData name="Mádrová Hana" userId="a34f47d6-5110-497e-8689-cab3d9c8ce36" providerId="ADAL" clId="{C392F2FC-5714-49E5-8EA7-FD64BB5B4867}" dt="2022-01-13T12:26:33.809" v="8399" actId="26606"/>
          <ac:spMkLst>
            <pc:docMk/>
            <pc:sldMk cId="2680936516" sldId="309"/>
            <ac:spMk id="20" creationId="{F6CA58B3-AFCC-4A40-9882-50D5080879B0}"/>
          </ac:spMkLst>
        </pc:spChg>
        <pc:spChg chg="add del">
          <ac:chgData name="Mádrová Hana" userId="a34f47d6-5110-497e-8689-cab3d9c8ce36" providerId="ADAL" clId="{C392F2FC-5714-49E5-8EA7-FD64BB5B4867}" dt="2022-01-13T12:26:33.809" v="8399" actId="26606"/>
          <ac:spMkLst>
            <pc:docMk/>
            <pc:sldMk cId="2680936516" sldId="309"/>
            <ac:spMk id="22" creationId="{75C56826-D4E5-42ED-8529-079651CB3005}"/>
          </ac:spMkLst>
        </pc:spChg>
        <pc:spChg chg="add del">
          <ac:chgData name="Mádrová Hana" userId="a34f47d6-5110-497e-8689-cab3d9c8ce36" providerId="ADAL" clId="{C392F2FC-5714-49E5-8EA7-FD64BB5B4867}" dt="2022-01-13T12:26:33.809" v="8399" actId="26606"/>
          <ac:spMkLst>
            <pc:docMk/>
            <pc:sldMk cId="2680936516" sldId="309"/>
            <ac:spMk id="24" creationId="{82095FCE-EF05-4443-B97A-85DEE3A5CA17}"/>
          </ac:spMkLst>
        </pc:spChg>
        <pc:spChg chg="add del">
          <ac:chgData name="Mádrová Hana" userId="a34f47d6-5110-497e-8689-cab3d9c8ce36" providerId="ADAL" clId="{C392F2FC-5714-49E5-8EA7-FD64BB5B4867}" dt="2022-01-13T12:26:33.809" v="8399" actId="26606"/>
          <ac:spMkLst>
            <pc:docMk/>
            <pc:sldMk cId="2680936516" sldId="309"/>
            <ac:spMk id="26" creationId="{CA00AE6B-AA30-4CF8-BA6F-339B780AD76C}"/>
          </ac:spMkLst>
        </pc:spChg>
        <pc:spChg chg="add del">
          <ac:chgData name="Mádrová Hana" userId="a34f47d6-5110-497e-8689-cab3d9c8ce36" providerId="ADAL" clId="{C392F2FC-5714-49E5-8EA7-FD64BB5B4867}" dt="2022-01-13T12:30:12.321" v="8412" actId="26606"/>
          <ac:spMkLst>
            <pc:docMk/>
            <pc:sldMk cId="2680936516" sldId="309"/>
            <ac:spMk id="28" creationId="{6D731904-7733-45B0-902C-289497204C19}"/>
          </ac:spMkLst>
        </pc:spChg>
        <pc:spChg chg="add del">
          <ac:chgData name="Mádrová Hana" userId="a34f47d6-5110-497e-8689-cab3d9c8ce36" providerId="ADAL" clId="{C392F2FC-5714-49E5-8EA7-FD64BB5B4867}" dt="2022-01-13T12:30:12.321" v="8412" actId="26606"/>
          <ac:spMkLst>
            <pc:docMk/>
            <pc:sldMk cId="2680936516" sldId="309"/>
            <ac:spMk id="29" creationId="{504E6397-35D7-4AEC-9DA9-B7F6B12B88A5}"/>
          </ac:spMkLst>
        </pc:spChg>
        <pc:spChg chg="add del">
          <ac:chgData name="Mádrová Hana" userId="a34f47d6-5110-497e-8689-cab3d9c8ce36" providerId="ADAL" clId="{C392F2FC-5714-49E5-8EA7-FD64BB5B4867}" dt="2022-01-13T12:30:12.321" v="8412" actId="26606"/>
          <ac:spMkLst>
            <pc:docMk/>
            <pc:sldMk cId="2680936516" sldId="309"/>
            <ac:spMk id="30" creationId="{62C5A04F-2AEB-4631-8314-A8B812E1EC8E}"/>
          </ac:spMkLst>
        </pc:spChg>
        <pc:spChg chg="add del">
          <ac:chgData name="Mádrová Hana" userId="a34f47d6-5110-497e-8689-cab3d9c8ce36" providerId="ADAL" clId="{C392F2FC-5714-49E5-8EA7-FD64BB5B4867}" dt="2022-01-13T12:30:12.321" v="8412" actId="26606"/>
          <ac:spMkLst>
            <pc:docMk/>
            <pc:sldMk cId="2680936516" sldId="309"/>
            <ac:spMk id="31" creationId="{4B2B1C70-BF3F-41BD-871B-63D8F911F77B}"/>
          </ac:spMkLst>
        </pc:spChg>
        <pc:spChg chg="add del">
          <ac:chgData name="Mádrová Hana" userId="a34f47d6-5110-497e-8689-cab3d9c8ce36" providerId="ADAL" clId="{C392F2FC-5714-49E5-8EA7-FD64BB5B4867}" dt="2022-01-13T12:30:51.133" v="8415" actId="26606"/>
          <ac:spMkLst>
            <pc:docMk/>
            <pc:sldMk cId="2680936516" sldId="309"/>
            <ac:spMk id="36" creationId="{71A784BF-09DB-448D-99FC-B49DFC6605D5}"/>
          </ac:spMkLst>
        </pc:spChg>
        <pc:spChg chg="add del">
          <ac:chgData name="Mádrová Hana" userId="a34f47d6-5110-497e-8689-cab3d9c8ce36" providerId="ADAL" clId="{C392F2FC-5714-49E5-8EA7-FD64BB5B4867}" dt="2022-01-13T12:30:51.133" v="8415" actId="26606"/>
          <ac:spMkLst>
            <pc:docMk/>
            <pc:sldMk cId="2680936516" sldId="309"/>
            <ac:spMk id="38" creationId="{917859B3-4C91-478D-929D-BB6433F90849}"/>
          </ac:spMkLst>
        </pc:spChg>
        <pc:spChg chg="add del">
          <ac:chgData name="Mádrová Hana" userId="a34f47d6-5110-497e-8689-cab3d9c8ce36" providerId="ADAL" clId="{C392F2FC-5714-49E5-8EA7-FD64BB5B4867}" dt="2022-01-13T12:30:51.133" v="8415" actId="26606"/>
          <ac:spMkLst>
            <pc:docMk/>
            <pc:sldMk cId="2680936516" sldId="309"/>
            <ac:spMk id="40" creationId="{6283FBD2-A663-469F-855C-06D86E3C1161}"/>
          </ac:spMkLst>
        </pc:spChg>
        <pc:spChg chg="add del">
          <ac:chgData name="Mádrová Hana" userId="a34f47d6-5110-497e-8689-cab3d9c8ce36" providerId="ADAL" clId="{C392F2FC-5714-49E5-8EA7-FD64BB5B4867}" dt="2022-01-13T12:30:51.133" v="8415" actId="26606"/>
          <ac:spMkLst>
            <pc:docMk/>
            <pc:sldMk cId="2680936516" sldId="309"/>
            <ac:spMk id="42" creationId="{8A1279FC-7441-4E55-B082-2774E6316482}"/>
          </ac:spMkLst>
        </pc:spChg>
        <pc:spChg chg="add del">
          <ac:chgData name="Mádrová Hana" userId="a34f47d6-5110-497e-8689-cab3d9c8ce36" providerId="ADAL" clId="{C392F2FC-5714-49E5-8EA7-FD64BB5B4867}" dt="2022-01-13T12:30:51.113" v="8414" actId="26606"/>
          <ac:spMkLst>
            <pc:docMk/>
            <pc:sldMk cId="2680936516" sldId="309"/>
            <ac:spMk id="47" creationId="{614141FC-8189-47F8-821A-FC9A4E91E039}"/>
          </ac:spMkLst>
        </pc:spChg>
        <pc:spChg chg="add del">
          <ac:chgData name="Mádrová Hana" userId="a34f47d6-5110-497e-8689-cab3d9c8ce36" providerId="ADAL" clId="{C392F2FC-5714-49E5-8EA7-FD64BB5B4867}" dt="2022-01-13T12:30:51.113" v="8414" actId="26606"/>
          <ac:spMkLst>
            <pc:docMk/>
            <pc:sldMk cId="2680936516" sldId="309"/>
            <ac:spMk id="49" creationId="{C062E60F-5CD4-4268-8359-8076634680E5}"/>
          </ac:spMkLst>
        </pc:spChg>
        <pc:spChg chg="add del">
          <ac:chgData name="Mádrová Hana" userId="a34f47d6-5110-497e-8689-cab3d9c8ce36" providerId="ADAL" clId="{C392F2FC-5714-49E5-8EA7-FD64BB5B4867}" dt="2022-01-13T12:30:51.113" v="8414" actId="26606"/>
          <ac:spMkLst>
            <pc:docMk/>
            <pc:sldMk cId="2680936516" sldId="309"/>
            <ac:spMk id="51" creationId="{BB341EC3-1810-4D33-BA3F-E2D0AA0ECFB6}"/>
          </ac:spMkLst>
        </pc:spChg>
        <pc:spChg chg="add del">
          <ac:chgData name="Mádrová Hana" userId="a34f47d6-5110-497e-8689-cab3d9c8ce36" providerId="ADAL" clId="{C392F2FC-5714-49E5-8EA7-FD64BB5B4867}" dt="2022-01-13T12:30:51.113" v="8414" actId="26606"/>
          <ac:spMkLst>
            <pc:docMk/>
            <pc:sldMk cId="2680936516" sldId="309"/>
            <ac:spMk id="53" creationId="{10127CDE-2B99-47A8-BB3C-7D17519105E0}"/>
          </ac:spMkLst>
        </pc:spChg>
        <pc:spChg chg="add">
          <ac:chgData name="Mádrová Hana" userId="a34f47d6-5110-497e-8689-cab3d9c8ce36" providerId="ADAL" clId="{C392F2FC-5714-49E5-8EA7-FD64BB5B4867}" dt="2022-01-13T12:30:51.133" v="8415" actId="26606"/>
          <ac:spMkLst>
            <pc:docMk/>
            <pc:sldMk cId="2680936516" sldId="309"/>
            <ac:spMk id="55" creationId="{71A784BF-09DB-448D-99FC-B49DFC6605D5}"/>
          </ac:spMkLst>
        </pc:spChg>
        <pc:spChg chg="add">
          <ac:chgData name="Mádrová Hana" userId="a34f47d6-5110-497e-8689-cab3d9c8ce36" providerId="ADAL" clId="{C392F2FC-5714-49E5-8EA7-FD64BB5B4867}" dt="2022-01-13T12:30:51.133" v="8415" actId="26606"/>
          <ac:spMkLst>
            <pc:docMk/>
            <pc:sldMk cId="2680936516" sldId="309"/>
            <ac:spMk id="56" creationId="{917859B3-4C91-478D-929D-BB6433F90849}"/>
          </ac:spMkLst>
        </pc:spChg>
        <pc:spChg chg="add">
          <ac:chgData name="Mádrová Hana" userId="a34f47d6-5110-497e-8689-cab3d9c8ce36" providerId="ADAL" clId="{C392F2FC-5714-49E5-8EA7-FD64BB5B4867}" dt="2022-01-13T12:30:51.133" v="8415" actId="26606"/>
          <ac:spMkLst>
            <pc:docMk/>
            <pc:sldMk cId="2680936516" sldId="309"/>
            <ac:spMk id="57" creationId="{6283FBD2-A663-469F-855C-06D86E3C1161}"/>
          </ac:spMkLst>
        </pc:spChg>
        <pc:spChg chg="add">
          <ac:chgData name="Mádrová Hana" userId="a34f47d6-5110-497e-8689-cab3d9c8ce36" providerId="ADAL" clId="{C392F2FC-5714-49E5-8EA7-FD64BB5B4867}" dt="2022-01-13T12:30:51.133" v="8415" actId="26606"/>
          <ac:spMkLst>
            <pc:docMk/>
            <pc:sldMk cId="2680936516" sldId="309"/>
            <ac:spMk id="58" creationId="{8A1279FC-7441-4E55-B082-2774E6316482}"/>
          </ac:spMkLst>
        </pc:spChg>
        <pc:picChg chg="add mod ord">
          <ac:chgData name="Mádrová Hana" userId="a34f47d6-5110-497e-8689-cab3d9c8ce36" providerId="ADAL" clId="{C392F2FC-5714-49E5-8EA7-FD64BB5B4867}" dt="2022-01-13T12:30:51.113" v="8414" actId="26606"/>
          <ac:picMkLst>
            <pc:docMk/>
            <pc:sldMk cId="2680936516" sldId="309"/>
            <ac:picMk id="4" creationId="{B4864A64-BAAA-4DC6-9EAF-6846C30D73C1}"/>
          </ac:picMkLst>
        </pc:picChg>
        <pc:picChg chg="add mod ord">
          <ac:chgData name="Mádrová Hana" userId="a34f47d6-5110-497e-8689-cab3d9c8ce36" providerId="ADAL" clId="{C392F2FC-5714-49E5-8EA7-FD64BB5B4867}" dt="2022-01-13T12:30:51.133" v="8415" actId="26606"/>
          <ac:picMkLst>
            <pc:docMk/>
            <pc:sldMk cId="2680936516" sldId="309"/>
            <ac:picMk id="5" creationId="{8CB848AB-1503-4CDF-AE4F-79800C0FF6C4}"/>
          </ac:picMkLst>
        </pc:picChg>
        <pc:picChg chg="add mod">
          <ac:chgData name="Mádrová Hana" userId="a34f47d6-5110-497e-8689-cab3d9c8ce36" providerId="ADAL" clId="{C392F2FC-5714-49E5-8EA7-FD64BB5B4867}" dt="2022-01-13T12:30:51.113" v="8414" actId="26606"/>
          <ac:picMkLst>
            <pc:docMk/>
            <pc:sldMk cId="2680936516" sldId="309"/>
            <ac:picMk id="6" creationId="{65AE22C1-C513-4536-9B49-0500BCE24F59}"/>
          </ac:picMkLst>
        </pc:picChg>
      </pc:sldChg>
      <pc:sldChg chg="new del">
        <pc:chgData name="Mádrová Hana" userId="a34f47d6-5110-497e-8689-cab3d9c8ce36" providerId="ADAL" clId="{C392F2FC-5714-49E5-8EA7-FD64BB5B4867}" dt="2022-01-13T11:07:27.110" v="8250" actId="47"/>
        <pc:sldMkLst>
          <pc:docMk/>
          <pc:sldMk cId="414287958" sldId="310"/>
        </pc:sldMkLst>
      </pc:sldChg>
      <pc:sldChg chg="addSp delSp modSp new del mod">
        <pc:chgData name="Mádrová Hana" userId="a34f47d6-5110-497e-8689-cab3d9c8ce36" providerId="ADAL" clId="{C392F2FC-5714-49E5-8EA7-FD64BB5B4867}" dt="2022-01-13T12:31:46.348" v="8420" actId="47"/>
        <pc:sldMkLst>
          <pc:docMk/>
          <pc:sldMk cId="2313104607" sldId="310"/>
        </pc:sldMkLst>
        <pc:spChg chg="del">
          <ac:chgData name="Mádrová Hana" userId="a34f47d6-5110-497e-8689-cab3d9c8ce36" providerId="ADAL" clId="{C392F2FC-5714-49E5-8EA7-FD64BB5B4867}" dt="2022-01-13T12:29:40.861" v="8406"/>
          <ac:spMkLst>
            <pc:docMk/>
            <pc:sldMk cId="2313104607" sldId="310"/>
            <ac:spMk id="3" creationId="{D0B876D4-B6E9-401E-976D-ACA3B415C734}"/>
          </ac:spMkLst>
        </pc:spChg>
        <pc:picChg chg="add mod modCrop">
          <ac:chgData name="Mádrová Hana" userId="a34f47d6-5110-497e-8689-cab3d9c8ce36" providerId="ADAL" clId="{C392F2FC-5714-49E5-8EA7-FD64BB5B4867}" dt="2022-01-13T12:29:51.456" v="8410" actId="732"/>
          <ac:picMkLst>
            <pc:docMk/>
            <pc:sldMk cId="2313104607" sldId="310"/>
            <ac:picMk id="5" creationId="{EA87C82F-547F-45AF-AAFB-B27D2C28E92E}"/>
          </ac:picMkLst>
        </pc:picChg>
      </pc:sldChg>
      <pc:sldChg chg="add del">
        <pc:chgData name="Mádrová Hana" userId="a34f47d6-5110-497e-8689-cab3d9c8ce36" providerId="ADAL" clId="{C392F2FC-5714-49E5-8EA7-FD64BB5B4867}" dt="2022-01-13T12:34:52.028" v="8446" actId="47"/>
        <pc:sldMkLst>
          <pc:docMk/>
          <pc:sldMk cId="2443495532" sldId="310"/>
        </pc:sldMkLst>
      </pc:sldChg>
      <pc:sldChg chg="addSp delSp modSp add mod delAnim modAnim">
        <pc:chgData name="Mádrová Hana" userId="a34f47d6-5110-497e-8689-cab3d9c8ce36" providerId="ADAL" clId="{C392F2FC-5714-49E5-8EA7-FD64BB5B4867}" dt="2022-01-17T11:01:20.552" v="12443" actId="20577"/>
        <pc:sldMkLst>
          <pc:docMk/>
          <pc:sldMk cId="3698019310" sldId="310"/>
        </pc:sldMkLst>
        <pc:spChg chg="mod">
          <ac:chgData name="Mádrová Hana" userId="a34f47d6-5110-497e-8689-cab3d9c8ce36" providerId="ADAL" clId="{C392F2FC-5714-49E5-8EA7-FD64BB5B4867}" dt="2022-01-14T11:02:43.795" v="10724"/>
          <ac:spMkLst>
            <pc:docMk/>
            <pc:sldMk cId="3698019310" sldId="310"/>
            <ac:spMk id="2" creationId="{B735D2D9-5DEF-4258-9C29-BA790EDE8E18}"/>
          </ac:spMkLst>
        </pc:spChg>
        <pc:spChg chg="mod">
          <ac:chgData name="Mádrová Hana" userId="a34f47d6-5110-497e-8689-cab3d9c8ce36" providerId="ADAL" clId="{C392F2FC-5714-49E5-8EA7-FD64BB5B4867}" dt="2022-01-14T13:24:30.239" v="10729" actId="20577"/>
          <ac:spMkLst>
            <pc:docMk/>
            <pc:sldMk cId="3698019310" sldId="310"/>
            <ac:spMk id="4" creationId="{04AD571F-CAEC-4C45-BA77-A1FEFAC4934B}"/>
          </ac:spMkLst>
        </pc:spChg>
        <pc:spChg chg="add del mod">
          <ac:chgData name="Mádrová Hana" userId="a34f47d6-5110-497e-8689-cab3d9c8ce36" providerId="ADAL" clId="{C392F2FC-5714-49E5-8EA7-FD64BB5B4867}" dt="2022-01-13T12:38:09.612" v="8497"/>
          <ac:spMkLst>
            <pc:docMk/>
            <pc:sldMk cId="3698019310" sldId="310"/>
            <ac:spMk id="6" creationId="{19ED8D3B-F66C-4AFB-9632-3848A663FCF5}"/>
          </ac:spMkLst>
        </pc:spChg>
        <pc:spChg chg="del">
          <ac:chgData name="Mádrová Hana" userId="a34f47d6-5110-497e-8689-cab3d9c8ce36" providerId="ADAL" clId="{C392F2FC-5714-49E5-8EA7-FD64BB5B4867}" dt="2022-01-15T11:38:47.920" v="11436"/>
          <ac:spMkLst>
            <pc:docMk/>
            <pc:sldMk cId="3698019310" sldId="310"/>
            <ac:spMk id="9" creationId="{48B02D0B-90C8-43F9-ACD6-063DC9D42F35}"/>
          </ac:spMkLst>
        </pc:spChg>
        <pc:spChg chg="add mod">
          <ac:chgData name="Mádrová Hana" userId="a34f47d6-5110-497e-8689-cab3d9c8ce36" providerId="ADAL" clId="{C392F2FC-5714-49E5-8EA7-FD64BB5B4867}" dt="2022-01-17T11:01:20.552" v="12443" actId="20577"/>
          <ac:spMkLst>
            <pc:docMk/>
            <pc:sldMk cId="3698019310" sldId="310"/>
            <ac:spMk id="11" creationId="{74249418-2E18-4E8C-BE79-7C131326DB8A}"/>
          </ac:spMkLst>
        </pc:spChg>
        <pc:picChg chg="add mod">
          <ac:chgData name="Mádrová Hana" userId="a34f47d6-5110-497e-8689-cab3d9c8ce36" providerId="ADAL" clId="{C392F2FC-5714-49E5-8EA7-FD64BB5B4867}" dt="2022-01-15T11:38:55.805" v="11438" actId="14100"/>
          <ac:picMkLst>
            <pc:docMk/>
            <pc:sldMk cId="3698019310" sldId="310"/>
            <ac:picMk id="3" creationId="{A7E41C9A-50D7-4FE0-9636-D0B2579D4983}"/>
          </ac:picMkLst>
        </pc:picChg>
        <pc:picChg chg="add del mod">
          <ac:chgData name="Mádrová Hana" userId="a34f47d6-5110-497e-8689-cab3d9c8ce36" providerId="ADAL" clId="{C392F2FC-5714-49E5-8EA7-FD64BB5B4867}" dt="2022-01-13T12:41:12.622" v="8505" actId="478"/>
          <ac:picMkLst>
            <pc:docMk/>
            <pc:sldMk cId="3698019310" sldId="310"/>
            <ac:picMk id="7" creationId="{3C3143E8-2A4A-4B96-B330-3D811FBA4B8A}"/>
          </ac:picMkLst>
        </pc:picChg>
        <pc:picChg chg="del">
          <ac:chgData name="Mádrová Hana" userId="a34f47d6-5110-497e-8689-cab3d9c8ce36" providerId="ADAL" clId="{C392F2FC-5714-49E5-8EA7-FD64BB5B4867}" dt="2022-01-13T12:37:20.652" v="8496" actId="478"/>
          <ac:picMkLst>
            <pc:docMk/>
            <pc:sldMk cId="3698019310" sldId="310"/>
            <ac:picMk id="10" creationId="{58EF4598-28C2-4E6C-B3D1-E59E55F6990E}"/>
          </ac:picMkLst>
        </pc:picChg>
      </pc:sldChg>
      <pc:sldChg chg="addSp delSp modSp add mod addAnim delAnim modAnim">
        <pc:chgData name="Mádrová Hana" userId="a34f47d6-5110-497e-8689-cab3d9c8ce36" providerId="ADAL" clId="{C392F2FC-5714-49E5-8EA7-FD64BB5B4867}" dt="2022-01-15T13:06:01.227" v="12217"/>
        <pc:sldMkLst>
          <pc:docMk/>
          <pc:sldMk cId="1777990203" sldId="311"/>
        </pc:sldMkLst>
        <pc:spChg chg="mod">
          <ac:chgData name="Mádrová Hana" userId="a34f47d6-5110-497e-8689-cab3d9c8ce36" providerId="ADAL" clId="{C392F2FC-5714-49E5-8EA7-FD64BB5B4867}" dt="2022-01-14T11:02:57.195" v="10725"/>
          <ac:spMkLst>
            <pc:docMk/>
            <pc:sldMk cId="1777990203" sldId="311"/>
            <ac:spMk id="2" creationId="{B735D2D9-5DEF-4258-9C29-BA790EDE8E18}"/>
          </ac:spMkLst>
        </pc:spChg>
        <pc:spChg chg="mod">
          <ac:chgData name="Mádrová Hana" userId="a34f47d6-5110-497e-8689-cab3d9c8ce36" providerId="ADAL" clId="{C392F2FC-5714-49E5-8EA7-FD64BB5B4867}" dt="2022-01-14T13:24:35.874" v="10731" actId="20577"/>
          <ac:spMkLst>
            <pc:docMk/>
            <pc:sldMk cId="1777990203" sldId="311"/>
            <ac:spMk id="4" creationId="{04AD571F-CAEC-4C45-BA77-A1FEFAC4934B}"/>
          </ac:spMkLst>
        </pc:spChg>
        <pc:spChg chg="add del mod">
          <ac:chgData name="Mádrová Hana" userId="a34f47d6-5110-497e-8689-cab3d9c8ce36" providerId="ADAL" clId="{C392F2FC-5714-49E5-8EA7-FD64BB5B4867}" dt="2022-01-15T13:05:19.626" v="12211" actId="478"/>
          <ac:spMkLst>
            <pc:docMk/>
            <pc:sldMk cId="1777990203" sldId="311"/>
            <ac:spMk id="8" creationId="{6C83EC8F-AFCA-48EE-9FDA-9A2994C9D9A6}"/>
          </ac:spMkLst>
        </pc:spChg>
        <pc:spChg chg="del">
          <ac:chgData name="Mádrová Hana" userId="a34f47d6-5110-497e-8689-cab3d9c8ce36" providerId="ADAL" clId="{C392F2FC-5714-49E5-8EA7-FD64BB5B4867}" dt="2022-01-15T11:35:54.159" v="11429"/>
          <ac:spMkLst>
            <pc:docMk/>
            <pc:sldMk cId="1777990203" sldId="311"/>
            <ac:spMk id="9" creationId="{48B02D0B-90C8-43F9-ACD6-063DC9D42F35}"/>
          </ac:spMkLst>
        </pc:spChg>
        <pc:picChg chg="add mod">
          <ac:chgData name="Mádrová Hana" userId="a34f47d6-5110-497e-8689-cab3d9c8ce36" providerId="ADAL" clId="{C392F2FC-5714-49E5-8EA7-FD64BB5B4867}" dt="2022-01-15T11:36:17.247" v="11434" actId="14100"/>
          <ac:picMkLst>
            <pc:docMk/>
            <pc:sldMk cId="1777990203" sldId="311"/>
            <ac:picMk id="3" creationId="{0F4192C1-8058-449B-9839-F6DBCC776E12}"/>
          </ac:picMkLst>
        </pc:picChg>
        <pc:picChg chg="add del mod">
          <ac:chgData name="Mádrová Hana" userId="a34f47d6-5110-497e-8689-cab3d9c8ce36" providerId="ADAL" clId="{C392F2FC-5714-49E5-8EA7-FD64BB5B4867}" dt="2022-01-15T13:05:19.626" v="12211" actId="478"/>
          <ac:picMkLst>
            <pc:docMk/>
            <pc:sldMk cId="1777990203" sldId="311"/>
            <ac:picMk id="7" creationId="{3C3143E8-2A4A-4B96-B330-3D811FBA4B8A}"/>
          </ac:picMkLst>
        </pc:picChg>
      </pc:sldChg>
      <pc:sldChg chg="add del">
        <pc:chgData name="Mádrová Hana" userId="a34f47d6-5110-497e-8689-cab3d9c8ce36" providerId="ADAL" clId="{C392F2FC-5714-49E5-8EA7-FD64BB5B4867}" dt="2022-01-13T13:31:05.699" v="9227" actId="47"/>
        <pc:sldMkLst>
          <pc:docMk/>
          <pc:sldMk cId="898104094" sldId="312"/>
        </pc:sldMkLst>
      </pc:sldChg>
      <pc:sldChg chg="addSp delSp modSp new add del mod">
        <pc:chgData name="Mádrová Hana" userId="a34f47d6-5110-497e-8689-cab3d9c8ce36" providerId="ADAL" clId="{C392F2FC-5714-49E5-8EA7-FD64BB5B4867}" dt="2022-01-13T12:56:57.052" v="8675" actId="47"/>
        <pc:sldMkLst>
          <pc:docMk/>
          <pc:sldMk cId="2433378852" sldId="312"/>
        </pc:sldMkLst>
        <pc:spChg chg="del">
          <ac:chgData name="Mádrová Hana" userId="a34f47d6-5110-497e-8689-cab3d9c8ce36" providerId="ADAL" clId="{C392F2FC-5714-49E5-8EA7-FD64BB5B4867}" dt="2022-01-13T12:43:41.916" v="8515"/>
          <ac:spMkLst>
            <pc:docMk/>
            <pc:sldMk cId="2433378852" sldId="312"/>
            <ac:spMk id="3" creationId="{22554B63-7903-4AFD-B524-64CE20FBCC30}"/>
          </ac:spMkLst>
        </pc:spChg>
        <pc:picChg chg="add mod modCrop">
          <ac:chgData name="Mádrová Hana" userId="a34f47d6-5110-497e-8689-cab3d9c8ce36" providerId="ADAL" clId="{C392F2FC-5714-49E5-8EA7-FD64BB5B4867}" dt="2022-01-13T12:44:20.793" v="8525" actId="732"/>
          <ac:picMkLst>
            <pc:docMk/>
            <pc:sldMk cId="2433378852" sldId="312"/>
            <ac:picMk id="5" creationId="{E9B2059F-EF02-4549-AA6A-B8840A686F95}"/>
          </ac:picMkLst>
        </pc:picChg>
      </pc:sldChg>
      <pc:sldChg chg="addSp delSp modSp add del mod">
        <pc:chgData name="Mádrová Hana" userId="a34f47d6-5110-497e-8689-cab3d9c8ce36" providerId="ADAL" clId="{C392F2FC-5714-49E5-8EA7-FD64BB5B4867}" dt="2022-01-13T14:02:09.381" v="9395" actId="47"/>
        <pc:sldMkLst>
          <pc:docMk/>
          <pc:sldMk cId="3854346155" sldId="312"/>
        </pc:sldMkLst>
        <pc:picChg chg="del">
          <ac:chgData name="Mádrová Hana" userId="a34f47d6-5110-497e-8689-cab3d9c8ce36" providerId="ADAL" clId="{C392F2FC-5714-49E5-8EA7-FD64BB5B4867}" dt="2022-01-13T13:48:54.747" v="9314" actId="478"/>
          <ac:picMkLst>
            <pc:docMk/>
            <pc:sldMk cId="3854346155" sldId="312"/>
            <ac:picMk id="4" creationId="{4A246D46-9523-4160-92B8-1E2C72E530B0}"/>
          </ac:picMkLst>
        </pc:picChg>
        <pc:picChg chg="del">
          <ac:chgData name="Mádrová Hana" userId="a34f47d6-5110-497e-8689-cab3d9c8ce36" providerId="ADAL" clId="{C392F2FC-5714-49E5-8EA7-FD64BB5B4867}" dt="2022-01-13T13:48:56.987" v="9315" actId="478"/>
          <ac:picMkLst>
            <pc:docMk/>
            <pc:sldMk cId="3854346155" sldId="312"/>
            <ac:picMk id="5" creationId="{EBAA8FB1-E2BE-45ED-B04E-618A5A5EB81C}"/>
          </ac:picMkLst>
        </pc:picChg>
        <pc:picChg chg="add mod modCrop">
          <ac:chgData name="Mádrová Hana" userId="a34f47d6-5110-497e-8689-cab3d9c8ce36" providerId="ADAL" clId="{C392F2FC-5714-49E5-8EA7-FD64BB5B4867}" dt="2022-01-13T13:49:10.586" v="9319" actId="732"/>
          <ac:picMkLst>
            <pc:docMk/>
            <pc:sldMk cId="3854346155" sldId="312"/>
            <ac:picMk id="10" creationId="{1A536AEB-C1CE-4839-B048-36AF5DBE36F0}"/>
          </ac:picMkLst>
        </pc:picChg>
        <pc:picChg chg="add mod">
          <ac:chgData name="Mádrová Hana" userId="a34f47d6-5110-497e-8689-cab3d9c8ce36" providerId="ADAL" clId="{C392F2FC-5714-49E5-8EA7-FD64BB5B4867}" dt="2022-01-13T14:01:10.394" v="9343" actId="14100"/>
          <ac:picMkLst>
            <pc:docMk/>
            <pc:sldMk cId="3854346155" sldId="312"/>
            <ac:picMk id="11" creationId="{FDF403DE-62A8-4BCE-A80B-55E5C7F270AC}"/>
          </ac:picMkLst>
        </pc:picChg>
      </pc:sldChg>
      <pc:sldChg chg="addSp delSp modSp new mod setBg modClrScheme modAnim chgLayout">
        <pc:chgData name="Mádrová Hana" userId="a34f47d6-5110-497e-8689-cab3d9c8ce36" providerId="ADAL" clId="{C392F2FC-5714-49E5-8EA7-FD64BB5B4867}" dt="2022-01-14T08:08:50.300" v="10577" actId="20577"/>
        <pc:sldMkLst>
          <pc:docMk/>
          <pc:sldMk cId="1947039911" sldId="313"/>
        </pc:sldMkLst>
        <pc:spChg chg="mod ord">
          <ac:chgData name="Mádrová Hana" userId="a34f47d6-5110-497e-8689-cab3d9c8ce36" providerId="ADAL" clId="{C392F2FC-5714-49E5-8EA7-FD64BB5B4867}" dt="2022-01-13T14:25:00.583" v="10129" actId="14100"/>
          <ac:spMkLst>
            <pc:docMk/>
            <pc:sldMk cId="1947039911" sldId="313"/>
            <ac:spMk id="2" creationId="{695BFFC0-8C1E-4169-96C8-91DB1C96C5CA}"/>
          </ac:spMkLst>
        </pc:spChg>
        <pc:spChg chg="del mod ord">
          <ac:chgData name="Mádrová Hana" userId="a34f47d6-5110-497e-8689-cab3d9c8ce36" providerId="ADAL" clId="{C392F2FC-5714-49E5-8EA7-FD64BB5B4867}" dt="2022-01-13T13:59:05.841" v="9333" actId="700"/>
          <ac:spMkLst>
            <pc:docMk/>
            <pc:sldMk cId="1947039911" sldId="313"/>
            <ac:spMk id="3" creationId="{09CDA0C2-1B24-470C-9EF5-9913958A4527}"/>
          </ac:spMkLst>
        </pc:spChg>
        <pc:spChg chg="add del mod ord">
          <ac:chgData name="Mádrová Hana" userId="a34f47d6-5110-497e-8689-cab3d9c8ce36" providerId="ADAL" clId="{C392F2FC-5714-49E5-8EA7-FD64BB5B4867}" dt="2022-01-13T14:02:52.272" v="9397"/>
          <ac:spMkLst>
            <pc:docMk/>
            <pc:sldMk cId="1947039911" sldId="313"/>
            <ac:spMk id="4" creationId="{76AF82A7-EE8C-4565-B5E6-32DE8F228DC8}"/>
          </ac:spMkLst>
        </pc:spChg>
        <pc:spChg chg="add del mod ord">
          <ac:chgData name="Mádrová Hana" userId="a34f47d6-5110-497e-8689-cab3d9c8ce36" providerId="ADAL" clId="{C392F2FC-5714-49E5-8EA7-FD64BB5B4867}" dt="2022-01-13T13:59:18.061" v="9334"/>
          <ac:spMkLst>
            <pc:docMk/>
            <pc:sldMk cId="1947039911" sldId="313"/>
            <ac:spMk id="5" creationId="{504950D0-2EAE-4952-BFFF-F56A75DC32BE}"/>
          </ac:spMkLst>
        </pc:spChg>
        <pc:spChg chg="add mod ord">
          <ac:chgData name="Mádrová Hana" userId="a34f47d6-5110-497e-8689-cab3d9c8ce36" providerId="ADAL" clId="{C392F2FC-5714-49E5-8EA7-FD64BB5B4867}" dt="2022-01-14T08:08:50.300" v="10577" actId="20577"/>
          <ac:spMkLst>
            <pc:docMk/>
            <pc:sldMk cId="1947039911" sldId="313"/>
            <ac:spMk id="10" creationId="{57016758-3A1F-40F7-B169-2A17113392EB}"/>
          </ac:spMkLst>
        </pc:spChg>
        <pc:spChg chg="add del">
          <ac:chgData name="Mádrová Hana" userId="a34f47d6-5110-497e-8689-cab3d9c8ce36" providerId="ADAL" clId="{C392F2FC-5714-49E5-8EA7-FD64BB5B4867}" dt="2022-01-13T14:07:34.397" v="9436" actId="26606"/>
          <ac:spMkLst>
            <pc:docMk/>
            <pc:sldMk cId="1947039911" sldId="313"/>
            <ac:spMk id="12" creationId="{84DF55BE-B4AB-4BA1-BDE1-E9F7FB3F110A}"/>
          </ac:spMkLst>
        </pc:spChg>
        <pc:spChg chg="add">
          <ac:chgData name="Mádrová Hana" userId="a34f47d6-5110-497e-8689-cab3d9c8ce36" providerId="ADAL" clId="{C392F2FC-5714-49E5-8EA7-FD64BB5B4867}" dt="2022-01-13T14:07:34.397" v="9436" actId="26606"/>
          <ac:spMkLst>
            <pc:docMk/>
            <pc:sldMk cId="1947039911" sldId="313"/>
            <ac:spMk id="14" creationId="{0D7B6173-1D58-48E2-83CF-37350F315F75}"/>
          </ac:spMkLst>
        </pc:spChg>
        <pc:spChg chg="add">
          <ac:chgData name="Mádrová Hana" userId="a34f47d6-5110-497e-8689-cab3d9c8ce36" providerId="ADAL" clId="{C392F2FC-5714-49E5-8EA7-FD64BB5B4867}" dt="2022-01-13T14:07:34.397" v="9436" actId="26606"/>
          <ac:spMkLst>
            <pc:docMk/>
            <pc:sldMk cId="1947039911" sldId="313"/>
            <ac:spMk id="15" creationId="{35D813D1-BA6B-40B4-A101-04BB89445561}"/>
          </ac:spMkLst>
        </pc:spChg>
        <pc:spChg chg="add">
          <ac:chgData name="Mádrová Hana" userId="a34f47d6-5110-497e-8689-cab3d9c8ce36" providerId="ADAL" clId="{C392F2FC-5714-49E5-8EA7-FD64BB5B4867}" dt="2022-01-13T14:07:34.397" v="9436" actId="26606"/>
          <ac:spMkLst>
            <pc:docMk/>
            <pc:sldMk cId="1947039911" sldId="313"/>
            <ac:spMk id="16" creationId="{21BDEC81-16A7-4451-B893-C15000083B77}"/>
          </ac:spMkLst>
        </pc:spChg>
        <pc:spChg chg="add del">
          <ac:chgData name="Mádrová Hana" userId="a34f47d6-5110-497e-8689-cab3d9c8ce36" providerId="ADAL" clId="{C392F2FC-5714-49E5-8EA7-FD64BB5B4867}" dt="2022-01-13T14:07:15.785" v="9434" actId="26606"/>
          <ac:spMkLst>
            <pc:docMk/>
            <pc:sldMk cId="1947039911" sldId="313"/>
            <ac:spMk id="17" creationId="{AAAE94E3-A7DB-4868-B1E3-E49703488BBC}"/>
          </ac:spMkLst>
        </pc:spChg>
        <pc:spChg chg="add">
          <ac:chgData name="Mádrová Hana" userId="a34f47d6-5110-497e-8689-cab3d9c8ce36" providerId="ADAL" clId="{C392F2FC-5714-49E5-8EA7-FD64BB5B4867}" dt="2022-01-13T14:07:34.397" v="9436" actId="26606"/>
          <ac:spMkLst>
            <pc:docMk/>
            <pc:sldMk cId="1947039911" sldId="313"/>
            <ac:spMk id="18" creationId="{AEA3DFA5-2D7B-4989-8ED7-8321EC114CF1}"/>
          </ac:spMkLst>
        </pc:spChg>
        <pc:spChg chg="add del">
          <ac:chgData name="Mádrová Hana" userId="a34f47d6-5110-497e-8689-cab3d9c8ce36" providerId="ADAL" clId="{C392F2FC-5714-49E5-8EA7-FD64BB5B4867}" dt="2022-01-13T14:07:15.785" v="9434" actId="26606"/>
          <ac:spMkLst>
            <pc:docMk/>
            <pc:sldMk cId="1947039911" sldId="313"/>
            <ac:spMk id="23" creationId="{3873B707-463F-40B0-8227-E8CC6C67EB25}"/>
          </ac:spMkLst>
        </pc:spChg>
        <pc:spChg chg="add del">
          <ac:chgData name="Mádrová Hana" userId="a34f47d6-5110-497e-8689-cab3d9c8ce36" providerId="ADAL" clId="{C392F2FC-5714-49E5-8EA7-FD64BB5B4867}" dt="2022-01-13T14:07:15.785" v="9434" actId="26606"/>
          <ac:spMkLst>
            <pc:docMk/>
            <pc:sldMk cId="1947039911" sldId="313"/>
            <ac:spMk id="25" creationId="{C13237C8-E62C-4F0D-A318-BD6FB6C2D138}"/>
          </ac:spMkLst>
        </pc:spChg>
        <pc:spChg chg="add del">
          <ac:chgData name="Mádrová Hana" userId="a34f47d6-5110-497e-8689-cab3d9c8ce36" providerId="ADAL" clId="{C392F2FC-5714-49E5-8EA7-FD64BB5B4867}" dt="2022-01-13T14:07:15.785" v="9434" actId="26606"/>
          <ac:spMkLst>
            <pc:docMk/>
            <pc:sldMk cId="1947039911" sldId="313"/>
            <ac:spMk id="27" creationId="{19C9EAEA-39D0-4B0E-A0EB-51E7B26740B1}"/>
          </ac:spMkLst>
        </pc:spChg>
        <pc:spChg chg="add del">
          <ac:chgData name="Mádrová Hana" userId="a34f47d6-5110-497e-8689-cab3d9c8ce36" providerId="ADAL" clId="{C392F2FC-5714-49E5-8EA7-FD64BB5B4867}" dt="2022-01-13T14:07:15.785" v="9434" actId="26606"/>
          <ac:spMkLst>
            <pc:docMk/>
            <pc:sldMk cId="1947039911" sldId="313"/>
            <ac:spMk id="29" creationId="{8CB5D2D7-DF65-4E86-BFBA-FFB9B5ACEB64}"/>
          </ac:spMkLst>
        </pc:spChg>
        <pc:grpChg chg="add del">
          <ac:chgData name="Mádrová Hana" userId="a34f47d6-5110-497e-8689-cab3d9c8ce36" providerId="ADAL" clId="{C392F2FC-5714-49E5-8EA7-FD64BB5B4867}" dt="2022-01-13T14:07:15.785" v="9434" actId="26606"/>
          <ac:grpSpMkLst>
            <pc:docMk/>
            <pc:sldMk cId="1947039911" sldId="313"/>
            <ac:grpSpMk id="19" creationId="{1DE889C7-FAD6-4397-98E2-05D503484459}"/>
          </ac:grpSpMkLst>
        </pc:grpChg>
        <pc:picChg chg="add mod ord modCrop">
          <ac:chgData name="Mádrová Hana" userId="a34f47d6-5110-497e-8689-cab3d9c8ce36" providerId="ADAL" clId="{C392F2FC-5714-49E5-8EA7-FD64BB5B4867}" dt="2022-01-13T14:07:34.397" v="9436" actId="26606"/>
          <ac:picMkLst>
            <pc:docMk/>
            <pc:sldMk cId="1947039911" sldId="313"/>
            <ac:picMk id="6" creationId="{5DD7F9DD-8AAE-4E00-8B59-25D614EFC529}"/>
          </ac:picMkLst>
        </pc:picChg>
        <pc:picChg chg="add del mod">
          <ac:chgData name="Mádrová Hana" userId="a34f47d6-5110-497e-8689-cab3d9c8ce36" providerId="ADAL" clId="{C392F2FC-5714-49E5-8EA7-FD64BB5B4867}" dt="2022-01-13T14:02:40.051" v="9396" actId="478"/>
          <ac:picMkLst>
            <pc:docMk/>
            <pc:sldMk cId="1947039911" sldId="313"/>
            <ac:picMk id="7" creationId="{08FE67A1-5D1F-4927-800A-94F77C9088F7}"/>
          </ac:picMkLst>
        </pc:picChg>
        <pc:picChg chg="add mod ord modCrop">
          <ac:chgData name="Mádrová Hana" userId="a34f47d6-5110-497e-8689-cab3d9c8ce36" providerId="ADAL" clId="{C392F2FC-5714-49E5-8EA7-FD64BB5B4867}" dt="2022-01-13T14:07:34.397" v="9436" actId="26606"/>
          <ac:picMkLst>
            <pc:docMk/>
            <pc:sldMk cId="1947039911" sldId="313"/>
            <ac:picMk id="8" creationId="{A2144AFA-D23C-4D43-9AF7-C94FE8ECE26F}"/>
          </ac:picMkLst>
        </pc:picChg>
        <pc:picChg chg="add del mod">
          <ac:chgData name="Mádrová Hana" userId="a34f47d6-5110-497e-8689-cab3d9c8ce36" providerId="ADAL" clId="{C392F2FC-5714-49E5-8EA7-FD64BB5B4867}" dt="2022-01-13T14:06:58.444" v="9432" actId="478"/>
          <ac:picMkLst>
            <pc:docMk/>
            <pc:sldMk cId="1947039911" sldId="313"/>
            <ac:picMk id="9" creationId="{73366A69-7947-438E-BC06-C57D8B7D9776}"/>
          </ac:picMkLst>
        </pc:picChg>
        <pc:picChg chg="add">
          <ac:chgData name="Mádrová Hana" userId="a34f47d6-5110-497e-8689-cab3d9c8ce36" providerId="ADAL" clId="{C392F2FC-5714-49E5-8EA7-FD64BB5B4867}" dt="2022-01-13T14:07:34.397" v="9436" actId="26606"/>
          <ac:picMkLst>
            <pc:docMk/>
            <pc:sldMk cId="1947039911" sldId="313"/>
            <ac:picMk id="21" creationId="{B0DAC8FB-A162-44E3-A606-C855A03A5B09}"/>
          </ac:picMkLst>
        </pc:picChg>
      </pc:sldChg>
      <pc:sldChg chg="addSp delSp modSp new del mod setBg modAnim">
        <pc:chgData name="Mádrová Hana" userId="a34f47d6-5110-497e-8689-cab3d9c8ce36" providerId="ADAL" clId="{C392F2FC-5714-49E5-8EA7-FD64BB5B4867}" dt="2022-01-15T13:01:29.120" v="12179" actId="47"/>
        <pc:sldMkLst>
          <pc:docMk/>
          <pc:sldMk cId="128273708" sldId="314"/>
        </pc:sldMkLst>
        <pc:spChg chg="add del mod ord">
          <ac:chgData name="Mádrová Hana" userId="a34f47d6-5110-497e-8689-cab3d9c8ce36" providerId="ADAL" clId="{C392F2FC-5714-49E5-8EA7-FD64BB5B4867}" dt="2022-01-15T11:50:37.151" v="11784" actId="14100"/>
          <ac:spMkLst>
            <pc:docMk/>
            <pc:sldMk cId="128273708" sldId="314"/>
            <ac:spMk id="2" creationId="{C8A37874-46C4-4A6B-B8A3-1720F4E62422}"/>
          </ac:spMkLst>
        </pc:spChg>
        <pc:spChg chg="del">
          <ac:chgData name="Mádrová Hana" userId="a34f47d6-5110-497e-8689-cab3d9c8ce36" providerId="ADAL" clId="{C392F2FC-5714-49E5-8EA7-FD64BB5B4867}" dt="2022-01-14T17:02:57.599" v="10740"/>
          <ac:spMkLst>
            <pc:docMk/>
            <pc:sldMk cId="128273708" sldId="314"/>
            <ac:spMk id="3" creationId="{FDB67BC1-E12A-4159-9DDC-8899CE1649C6}"/>
          </ac:spMkLst>
        </pc:spChg>
        <pc:spChg chg="add del">
          <ac:chgData name="Mádrová Hana" userId="a34f47d6-5110-497e-8689-cab3d9c8ce36" providerId="ADAL" clId="{C392F2FC-5714-49E5-8EA7-FD64BB5B4867}" dt="2022-01-14T17:03:28.565" v="10742" actId="26606"/>
          <ac:spMkLst>
            <pc:docMk/>
            <pc:sldMk cId="128273708" sldId="314"/>
            <ac:spMk id="10" creationId="{42A4FC2C-047E-45A5-965D-8E1E3BF09BC6}"/>
          </ac:spMkLst>
        </pc:spChg>
        <pc:spChg chg="add del">
          <ac:chgData name="Mádrová Hana" userId="a34f47d6-5110-497e-8689-cab3d9c8ce36" providerId="ADAL" clId="{C392F2FC-5714-49E5-8EA7-FD64BB5B4867}" dt="2022-01-14T17:10:51.267" v="10840" actId="26606"/>
          <ac:spMkLst>
            <pc:docMk/>
            <pc:sldMk cId="128273708" sldId="314"/>
            <ac:spMk id="11" creationId="{00BB8F3E-3EAD-4B1D-AEE4-151F21AB840B}"/>
          </ac:spMkLst>
        </pc:spChg>
        <pc:spChg chg="add del">
          <ac:chgData name="Mádrová Hana" userId="a34f47d6-5110-497e-8689-cab3d9c8ce36" providerId="ADAL" clId="{C392F2FC-5714-49E5-8EA7-FD64BB5B4867}" dt="2022-01-14T17:11:31.003" v="10844" actId="26606"/>
          <ac:spMkLst>
            <pc:docMk/>
            <pc:sldMk cId="128273708" sldId="314"/>
            <ac:spMk id="12" creationId="{53F29798-D584-4792-9B62-3F5F5C36D619}"/>
          </ac:spMkLst>
        </pc:spChg>
        <pc:spChg chg="add del">
          <ac:chgData name="Mádrová Hana" userId="a34f47d6-5110-497e-8689-cab3d9c8ce36" providerId="ADAL" clId="{C392F2FC-5714-49E5-8EA7-FD64BB5B4867}" dt="2022-01-14T17:10:51.267" v="10840" actId="26606"/>
          <ac:spMkLst>
            <pc:docMk/>
            <pc:sldMk cId="128273708" sldId="314"/>
            <ac:spMk id="14" creationId="{D2B783EE-0239-4717-BBEA-8C9EAC61C824}"/>
          </ac:spMkLst>
        </pc:spChg>
        <pc:spChg chg="add del">
          <ac:chgData name="Mádrová Hana" userId="a34f47d6-5110-497e-8689-cab3d9c8ce36" providerId="ADAL" clId="{C392F2FC-5714-49E5-8EA7-FD64BB5B4867}" dt="2022-01-14T17:11:39.057" v="10846" actId="26606"/>
          <ac:spMkLst>
            <pc:docMk/>
            <pc:sldMk cId="128273708" sldId="314"/>
            <ac:spMk id="15" creationId="{38468727-63BE-4191-B4A6-C30C82C0E986}"/>
          </ac:spMkLst>
        </pc:spChg>
        <pc:spChg chg="add del">
          <ac:chgData name="Mádrová Hana" userId="a34f47d6-5110-497e-8689-cab3d9c8ce36" providerId="ADAL" clId="{C392F2FC-5714-49E5-8EA7-FD64BB5B4867}" dt="2022-01-14T17:10:51.267" v="10840" actId="26606"/>
          <ac:spMkLst>
            <pc:docMk/>
            <pc:sldMk cId="128273708" sldId="314"/>
            <ac:spMk id="16" creationId="{A7B99495-F43F-4D80-A44F-2CB4764EB90B}"/>
          </ac:spMkLst>
        </pc:spChg>
        <pc:spChg chg="add del">
          <ac:chgData name="Mádrová Hana" userId="a34f47d6-5110-497e-8689-cab3d9c8ce36" providerId="ADAL" clId="{C392F2FC-5714-49E5-8EA7-FD64BB5B4867}" dt="2022-01-14T17:11:39.057" v="10846" actId="26606"/>
          <ac:spMkLst>
            <pc:docMk/>
            <pc:sldMk cId="128273708" sldId="314"/>
            <ac:spMk id="17" creationId="{9D355BB6-1BB8-4828-B246-CFB31742D7B8}"/>
          </ac:spMkLst>
        </pc:spChg>
        <pc:spChg chg="add del">
          <ac:chgData name="Mádrová Hana" userId="a34f47d6-5110-497e-8689-cab3d9c8ce36" providerId="ADAL" clId="{C392F2FC-5714-49E5-8EA7-FD64BB5B4867}" dt="2022-01-14T17:10:51.267" v="10840" actId="26606"/>
          <ac:spMkLst>
            <pc:docMk/>
            <pc:sldMk cId="128273708" sldId="314"/>
            <ac:spMk id="18" creationId="{70BEB1E7-2F88-40BC-B73D-42E5B6F80BFC}"/>
          </ac:spMkLst>
        </pc:spChg>
        <pc:spChg chg="add del">
          <ac:chgData name="Mádrová Hana" userId="a34f47d6-5110-497e-8689-cab3d9c8ce36" providerId="ADAL" clId="{C392F2FC-5714-49E5-8EA7-FD64BB5B4867}" dt="2022-01-14T17:11:39.057" v="10846" actId="26606"/>
          <ac:spMkLst>
            <pc:docMk/>
            <pc:sldMk cId="128273708" sldId="314"/>
            <ac:spMk id="19" creationId="{CA52A9B9-B2B3-46F0-9D53-0EFF9905BF8F}"/>
          </ac:spMkLst>
        </pc:spChg>
        <pc:spChg chg="add del">
          <ac:chgData name="Mádrová Hana" userId="a34f47d6-5110-497e-8689-cab3d9c8ce36" providerId="ADAL" clId="{C392F2FC-5714-49E5-8EA7-FD64BB5B4867}" dt="2022-01-14T17:11:15.530" v="10842" actId="26606"/>
          <ac:spMkLst>
            <pc:docMk/>
            <pc:sldMk cId="128273708" sldId="314"/>
            <ac:spMk id="20" creationId="{75C56826-D4E5-42ED-8529-079651CB3005}"/>
          </ac:spMkLst>
        </pc:spChg>
        <pc:spChg chg="add del">
          <ac:chgData name="Mádrová Hana" userId="a34f47d6-5110-497e-8689-cab3d9c8ce36" providerId="ADAL" clId="{C392F2FC-5714-49E5-8EA7-FD64BB5B4867}" dt="2022-01-14T17:11:15.530" v="10842" actId="26606"/>
          <ac:spMkLst>
            <pc:docMk/>
            <pc:sldMk cId="128273708" sldId="314"/>
            <ac:spMk id="21" creationId="{231BF440-39FA-4087-84CC-2EEC0BBDAF29}"/>
          </ac:spMkLst>
        </pc:spChg>
        <pc:spChg chg="add del">
          <ac:chgData name="Mádrová Hana" userId="a34f47d6-5110-497e-8689-cab3d9c8ce36" providerId="ADAL" clId="{C392F2FC-5714-49E5-8EA7-FD64BB5B4867}" dt="2022-01-14T17:11:15.530" v="10842" actId="26606"/>
          <ac:spMkLst>
            <pc:docMk/>
            <pc:sldMk cId="128273708" sldId="314"/>
            <ac:spMk id="22" creationId="{82095FCE-EF05-4443-B97A-85DEE3A5CA17}"/>
          </ac:spMkLst>
        </pc:spChg>
        <pc:spChg chg="add del">
          <ac:chgData name="Mádrová Hana" userId="a34f47d6-5110-497e-8689-cab3d9c8ce36" providerId="ADAL" clId="{C392F2FC-5714-49E5-8EA7-FD64BB5B4867}" dt="2022-01-14T17:11:15.530" v="10842" actId="26606"/>
          <ac:spMkLst>
            <pc:docMk/>
            <pc:sldMk cId="128273708" sldId="314"/>
            <ac:spMk id="23" creationId="{F04E4CBA-303B-48BD-8451-C2701CB0EEBF}"/>
          </ac:spMkLst>
        </pc:spChg>
        <pc:spChg chg="add del">
          <ac:chgData name="Mádrová Hana" userId="a34f47d6-5110-497e-8689-cab3d9c8ce36" providerId="ADAL" clId="{C392F2FC-5714-49E5-8EA7-FD64BB5B4867}" dt="2022-01-14T17:11:15.530" v="10842" actId="26606"/>
          <ac:spMkLst>
            <pc:docMk/>
            <pc:sldMk cId="128273708" sldId="314"/>
            <ac:spMk id="24" creationId="{CA00AE6B-AA30-4CF8-BA6F-339B780AD76C}"/>
          </ac:spMkLst>
        </pc:spChg>
        <pc:spChg chg="add del">
          <ac:chgData name="Mádrová Hana" userId="a34f47d6-5110-497e-8689-cab3d9c8ce36" providerId="ADAL" clId="{C392F2FC-5714-49E5-8EA7-FD64BB5B4867}" dt="2022-01-14T17:11:15.530" v="10842" actId="26606"/>
          <ac:spMkLst>
            <pc:docMk/>
            <pc:sldMk cId="128273708" sldId="314"/>
            <ac:spMk id="25" creationId="{F6CA58B3-AFCC-4A40-9882-50D5080879B0}"/>
          </ac:spMkLst>
        </pc:spChg>
        <pc:spChg chg="add del">
          <ac:chgData name="Mádrová Hana" userId="a34f47d6-5110-497e-8689-cab3d9c8ce36" providerId="ADAL" clId="{C392F2FC-5714-49E5-8EA7-FD64BB5B4867}" dt="2022-01-14T17:11:15.530" v="10842" actId="26606"/>
          <ac:spMkLst>
            <pc:docMk/>
            <pc:sldMk cId="128273708" sldId="314"/>
            <ac:spMk id="26" creationId="{E7A9BFB0-B738-4B2A-AC45-3AF7E133813F}"/>
          </ac:spMkLst>
        </pc:spChg>
        <pc:spChg chg="add del">
          <ac:chgData name="Mádrová Hana" userId="a34f47d6-5110-497e-8689-cab3d9c8ce36" providerId="ADAL" clId="{C392F2FC-5714-49E5-8EA7-FD64BB5B4867}" dt="2022-01-14T17:11:39.057" v="10846" actId="26606"/>
          <ac:spMkLst>
            <pc:docMk/>
            <pc:sldMk cId="128273708" sldId="314"/>
            <ac:spMk id="27" creationId="{F8F91864-A002-4867-893E-A2D9D30396C2}"/>
          </ac:spMkLst>
        </pc:spChg>
        <pc:spChg chg="add del">
          <ac:chgData name="Mádrová Hana" userId="a34f47d6-5110-497e-8689-cab3d9c8ce36" providerId="ADAL" clId="{C392F2FC-5714-49E5-8EA7-FD64BB5B4867}" dt="2022-01-14T17:18:28.861" v="10942" actId="26606"/>
          <ac:spMkLst>
            <pc:docMk/>
            <pc:sldMk cId="128273708" sldId="314"/>
            <ac:spMk id="29" creationId="{08BC803E-13F3-4DAB-B17C-BEB0076164B7}"/>
          </ac:spMkLst>
        </pc:spChg>
        <pc:spChg chg="add del">
          <ac:chgData name="Mádrová Hana" userId="a34f47d6-5110-497e-8689-cab3d9c8ce36" providerId="ADAL" clId="{C392F2FC-5714-49E5-8EA7-FD64BB5B4867}" dt="2022-01-14T17:18:28.861" v="10942" actId="26606"/>
          <ac:spMkLst>
            <pc:docMk/>
            <pc:sldMk cId="128273708" sldId="314"/>
            <ac:spMk id="30" creationId="{B8DDE571-E57F-4AB5-83C7-30EB5DDCCAC7}"/>
          </ac:spMkLst>
        </pc:spChg>
        <pc:spChg chg="add mod ord">
          <ac:chgData name="Mádrová Hana" userId="a34f47d6-5110-497e-8689-cab3d9c8ce36" providerId="ADAL" clId="{C392F2FC-5714-49E5-8EA7-FD64BB5B4867}" dt="2022-01-15T11:53:32.707" v="11841" actId="20577"/>
          <ac:spMkLst>
            <pc:docMk/>
            <pc:sldMk cId="128273708" sldId="314"/>
            <ac:spMk id="31" creationId="{02653184-B5F4-4C99-A3B3-8A4C21289833}"/>
          </ac:spMkLst>
        </pc:spChg>
        <pc:spChg chg="add del">
          <ac:chgData name="Mádrová Hana" userId="a34f47d6-5110-497e-8689-cab3d9c8ce36" providerId="ADAL" clId="{C392F2FC-5714-49E5-8EA7-FD64BB5B4867}" dt="2022-01-14T17:22:49.869" v="11035" actId="26606"/>
          <ac:spMkLst>
            <pc:docMk/>
            <pc:sldMk cId="128273708" sldId="314"/>
            <ac:spMk id="36" creationId="{B3684CCF-CEBB-4D8E-A366-95E43D4C790B}"/>
          </ac:spMkLst>
        </pc:spChg>
        <pc:spChg chg="add del">
          <ac:chgData name="Mádrová Hana" userId="a34f47d6-5110-497e-8689-cab3d9c8ce36" providerId="ADAL" clId="{C392F2FC-5714-49E5-8EA7-FD64BB5B4867}" dt="2022-01-14T17:22:49.869" v="11035" actId="26606"/>
          <ac:spMkLst>
            <pc:docMk/>
            <pc:sldMk cId="128273708" sldId="314"/>
            <ac:spMk id="38" creationId="{70BEB1E7-2F88-40BC-B73D-42E5B6F80BFC}"/>
          </ac:spMkLst>
        </pc:spChg>
        <pc:spChg chg="add del">
          <ac:chgData name="Mádrová Hana" userId="a34f47d6-5110-497e-8689-cab3d9c8ce36" providerId="ADAL" clId="{C392F2FC-5714-49E5-8EA7-FD64BB5B4867}" dt="2022-01-15T11:00:13.499" v="11381" actId="26606"/>
          <ac:spMkLst>
            <pc:docMk/>
            <pc:sldMk cId="128273708" sldId="314"/>
            <ac:spMk id="43" creationId="{D2B783EE-0239-4717-BBEA-8C9EAC61C824}"/>
          </ac:spMkLst>
        </pc:spChg>
        <pc:spChg chg="add del">
          <ac:chgData name="Mádrová Hana" userId="a34f47d6-5110-497e-8689-cab3d9c8ce36" providerId="ADAL" clId="{C392F2FC-5714-49E5-8EA7-FD64BB5B4867}" dt="2022-01-15T11:00:13.499" v="11381" actId="26606"/>
          <ac:spMkLst>
            <pc:docMk/>
            <pc:sldMk cId="128273708" sldId="314"/>
            <ac:spMk id="45" creationId="{A7B99495-F43F-4D80-A44F-2CB4764EB90B}"/>
          </ac:spMkLst>
        </pc:spChg>
        <pc:spChg chg="add del">
          <ac:chgData name="Mádrová Hana" userId="a34f47d6-5110-497e-8689-cab3d9c8ce36" providerId="ADAL" clId="{C392F2FC-5714-49E5-8EA7-FD64BB5B4867}" dt="2022-01-15T11:00:13.499" v="11381" actId="26606"/>
          <ac:spMkLst>
            <pc:docMk/>
            <pc:sldMk cId="128273708" sldId="314"/>
            <ac:spMk id="47" creationId="{70BEB1E7-2F88-40BC-B73D-42E5B6F80BFC}"/>
          </ac:spMkLst>
        </pc:spChg>
        <pc:spChg chg="add del">
          <ac:chgData name="Mádrová Hana" userId="a34f47d6-5110-497e-8689-cab3d9c8ce36" providerId="ADAL" clId="{C392F2FC-5714-49E5-8EA7-FD64BB5B4867}" dt="2022-01-15T11:01:50.562" v="11385" actId="26606"/>
          <ac:spMkLst>
            <pc:docMk/>
            <pc:sldMk cId="128273708" sldId="314"/>
            <ac:spMk id="52" creationId="{B3684CCF-CEBB-4D8E-A366-95E43D4C790B}"/>
          </ac:spMkLst>
        </pc:spChg>
        <pc:spChg chg="add del">
          <ac:chgData name="Mádrová Hana" userId="a34f47d6-5110-497e-8689-cab3d9c8ce36" providerId="ADAL" clId="{C392F2FC-5714-49E5-8EA7-FD64BB5B4867}" dt="2022-01-15T11:01:50.562" v="11385" actId="26606"/>
          <ac:spMkLst>
            <pc:docMk/>
            <pc:sldMk cId="128273708" sldId="314"/>
            <ac:spMk id="54" creationId="{70BEB1E7-2F88-40BC-B73D-42E5B6F80BFC}"/>
          </ac:spMkLst>
        </pc:spChg>
        <pc:spChg chg="add del">
          <ac:chgData name="Mádrová Hana" userId="a34f47d6-5110-497e-8689-cab3d9c8ce36" providerId="ADAL" clId="{C392F2FC-5714-49E5-8EA7-FD64BB5B4867}" dt="2022-01-15T11:01:50.525" v="11384" actId="26606"/>
          <ac:spMkLst>
            <pc:docMk/>
            <pc:sldMk cId="128273708" sldId="314"/>
            <ac:spMk id="59" creationId="{A3C210E6-A35A-4F68-8D60-801A019C75B8}"/>
          </ac:spMkLst>
        </pc:spChg>
        <pc:spChg chg="add del">
          <ac:chgData name="Mádrová Hana" userId="a34f47d6-5110-497e-8689-cab3d9c8ce36" providerId="ADAL" clId="{C392F2FC-5714-49E5-8EA7-FD64BB5B4867}" dt="2022-01-15T11:01:50.525" v="11384" actId="26606"/>
          <ac:spMkLst>
            <pc:docMk/>
            <pc:sldMk cId="128273708" sldId="314"/>
            <ac:spMk id="61" creationId="{AC0D06B0-F19C-459E-B221-A34B506FB5E3}"/>
          </ac:spMkLst>
        </pc:spChg>
        <pc:spChg chg="add del">
          <ac:chgData name="Mádrová Hana" userId="a34f47d6-5110-497e-8689-cab3d9c8ce36" providerId="ADAL" clId="{C392F2FC-5714-49E5-8EA7-FD64BB5B4867}" dt="2022-01-15T11:01:50.525" v="11384" actId="26606"/>
          <ac:spMkLst>
            <pc:docMk/>
            <pc:sldMk cId="128273708" sldId="314"/>
            <ac:spMk id="63" creationId="{345B26DA-1C6B-4C66-81C9-9C1877FC2DB1}"/>
          </ac:spMkLst>
        </pc:spChg>
        <pc:spChg chg="add del">
          <ac:chgData name="Mádrová Hana" userId="a34f47d6-5110-497e-8689-cab3d9c8ce36" providerId="ADAL" clId="{C392F2FC-5714-49E5-8EA7-FD64BB5B4867}" dt="2022-01-15T11:01:50.525" v="11384" actId="26606"/>
          <ac:spMkLst>
            <pc:docMk/>
            <pc:sldMk cId="128273708" sldId="314"/>
            <ac:spMk id="65" creationId="{98DE6C44-43F8-4DE4-AB81-66853FFEA09A}"/>
          </ac:spMkLst>
        </pc:spChg>
        <pc:spChg chg="add del">
          <ac:chgData name="Mádrová Hana" userId="a34f47d6-5110-497e-8689-cab3d9c8ce36" providerId="ADAL" clId="{C392F2FC-5714-49E5-8EA7-FD64BB5B4867}" dt="2022-01-15T11:01:50.525" v="11384" actId="26606"/>
          <ac:spMkLst>
            <pc:docMk/>
            <pc:sldMk cId="128273708" sldId="314"/>
            <ac:spMk id="67" creationId="{2409529B-9B56-4F10-BE4D-F934DB89E57E}"/>
          </ac:spMkLst>
        </pc:spChg>
        <pc:spChg chg="add del">
          <ac:chgData name="Mádrová Hana" userId="a34f47d6-5110-497e-8689-cab3d9c8ce36" providerId="ADAL" clId="{C392F2FC-5714-49E5-8EA7-FD64BB5B4867}" dt="2022-01-15T11:04:14.555" v="11387" actId="26606"/>
          <ac:spMkLst>
            <pc:docMk/>
            <pc:sldMk cId="128273708" sldId="314"/>
            <ac:spMk id="69" creationId="{D7F307E1-26FA-4252-94D1-9711C4518CA1}"/>
          </ac:spMkLst>
        </pc:spChg>
        <pc:spChg chg="add del">
          <ac:chgData name="Mádrová Hana" userId="a34f47d6-5110-497e-8689-cab3d9c8ce36" providerId="ADAL" clId="{C392F2FC-5714-49E5-8EA7-FD64BB5B4867}" dt="2022-01-15T11:04:14.555" v="11387" actId="26606"/>
          <ac:spMkLst>
            <pc:docMk/>
            <pc:sldMk cId="128273708" sldId="314"/>
            <ac:spMk id="70" creationId="{398DFB7A-5FB9-4FBB-8BD1-0DBC6A3652FB}"/>
          </ac:spMkLst>
        </pc:spChg>
        <pc:spChg chg="add del">
          <ac:chgData name="Mádrová Hana" userId="a34f47d6-5110-497e-8689-cab3d9c8ce36" providerId="ADAL" clId="{C392F2FC-5714-49E5-8EA7-FD64BB5B4867}" dt="2022-01-15T11:04:14.555" v="11387" actId="26606"/>
          <ac:spMkLst>
            <pc:docMk/>
            <pc:sldMk cId="128273708" sldId="314"/>
            <ac:spMk id="71" creationId="{357E4EC5-5150-4D8A-B97F-668E90752EC1}"/>
          </ac:spMkLst>
        </pc:spChg>
        <pc:spChg chg="add del">
          <ac:chgData name="Mádrová Hana" userId="a34f47d6-5110-497e-8689-cab3d9c8ce36" providerId="ADAL" clId="{C392F2FC-5714-49E5-8EA7-FD64BB5B4867}" dt="2022-01-15T11:04:14.555" v="11387" actId="26606"/>
          <ac:spMkLst>
            <pc:docMk/>
            <pc:sldMk cId="128273708" sldId="314"/>
            <ac:spMk id="72" creationId="{8C818ED5-2F56-4171-9445-3AA4F4462396}"/>
          </ac:spMkLst>
        </pc:spChg>
        <pc:spChg chg="add del">
          <ac:chgData name="Mádrová Hana" userId="a34f47d6-5110-497e-8689-cab3d9c8ce36" providerId="ADAL" clId="{C392F2FC-5714-49E5-8EA7-FD64BB5B4867}" dt="2022-01-15T11:04:14.555" v="11387" actId="26606"/>
          <ac:spMkLst>
            <pc:docMk/>
            <pc:sldMk cId="128273708" sldId="314"/>
            <ac:spMk id="73" creationId="{DE74FCE8-866C-4AFA-B45C-FACE2A6094E4}"/>
          </ac:spMkLst>
        </pc:spChg>
        <pc:spChg chg="add del">
          <ac:chgData name="Mádrová Hana" userId="a34f47d6-5110-497e-8689-cab3d9c8ce36" providerId="ADAL" clId="{C392F2FC-5714-49E5-8EA7-FD64BB5B4867}" dt="2022-01-15T11:06:27.571" v="11401" actId="26606"/>
          <ac:spMkLst>
            <pc:docMk/>
            <pc:sldMk cId="128273708" sldId="314"/>
            <ac:spMk id="78" creationId="{4513F69C-3D6D-4E72-9289-5BC3584D6D3B}"/>
          </ac:spMkLst>
        </pc:spChg>
        <pc:spChg chg="add del">
          <ac:chgData name="Mádrová Hana" userId="a34f47d6-5110-497e-8689-cab3d9c8ce36" providerId="ADAL" clId="{C392F2FC-5714-49E5-8EA7-FD64BB5B4867}" dt="2022-01-15T11:05:31.524" v="11390" actId="26606"/>
          <ac:spMkLst>
            <pc:docMk/>
            <pc:sldMk cId="128273708" sldId="314"/>
            <ac:spMk id="83" creationId="{FF93924A-10DF-4647-8C7A-115C0175774D}"/>
          </ac:spMkLst>
        </pc:spChg>
        <pc:spChg chg="add del">
          <ac:chgData name="Mádrová Hana" userId="a34f47d6-5110-497e-8689-cab3d9c8ce36" providerId="ADAL" clId="{C392F2FC-5714-49E5-8EA7-FD64BB5B4867}" dt="2022-01-15T11:05:43.899" v="11392" actId="26606"/>
          <ac:spMkLst>
            <pc:docMk/>
            <pc:sldMk cId="128273708" sldId="314"/>
            <ac:spMk id="85" creationId="{FF93924A-10DF-4647-8C7A-115C0175774D}"/>
          </ac:spMkLst>
        </pc:spChg>
        <pc:spChg chg="add del">
          <ac:chgData name="Mádrová Hana" userId="a34f47d6-5110-497e-8689-cab3d9c8ce36" providerId="ADAL" clId="{C392F2FC-5714-49E5-8EA7-FD64BB5B4867}" dt="2022-01-15T11:05:51.948" v="11394" actId="26606"/>
          <ac:spMkLst>
            <pc:docMk/>
            <pc:sldMk cId="128273708" sldId="314"/>
            <ac:spMk id="87" creationId="{33E5684F-9524-414B-ADBE-BAE7E0D73098}"/>
          </ac:spMkLst>
        </pc:spChg>
        <pc:spChg chg="add del">
          <ac:chgData name="Mádrová Hana" userId="a34f47d6-5110-497e-8689-cab3d9c8ce36" providerId="ADAL" clId="{C392F2FC-5714-49E5-8EA7-FD64BB5B4867}" dt="2022-01-15T11:06:06.137" v="11396" actId="26606"/>
          <ac:spMkLst>
            <pc:docMk/>
            <pc:sldMk cId="128273708" sldId="314"/>
            <ac:spMk id="89" creationId="{FF93924A-10DF-4647-8C7A-115C0175774D}"/>
          </ac:spMkLst>
        </pc:spChg>
        <pc:spChg chg="add del">
          <ac:chgData name="Mádrová Hana" userId="a34f47d6-5110-497e-8689-cab3d9c8ce36" providerId="ADAL" clId="{C392F2FC-5714-49E5-8EA7-FD64BB5B4867}" dt="2022-01-15T11:06:15.945" v="11398" actId="26606"/>
          <ac:spMkLst>
            <pc:docMk/>
            <pc:sldMk cId="128273708" sldId="314"/>
            <ac:spMk id="91" creationId="{FF93924A-10DF-4647-8C7A-115C0175774D}"/>
          </ac:spMkLst>
        </pc:spChg>
        <pc:spChg chg="add del">
          <ac:chgData name="Mádrová Hana" userId="a34f47d6-5110-497e-8689-cab3d9c8ce36" providerId="ADAL" clId="{C392F2FC-5714-49E5-8EA7-FD64BB5B4867}" dt="2022-01-15T11:06:27.501" v="11400" actId="26606"/>
          <ac:spMkLst>
            <pc:docMk/>
            <pc:sldMk cId="128273708" sldId="314"/>
            <ac:spMk id="93" creationId="{382E0DD2-11DF-4411-A6ED-1182F5176965}"/>
          </ac:spMkLst>
        </pc:spChg>
        <pc:spChg chg="add del">
          <ac:chgData name="Mádrová Hana" userId="a34f47d6-5110-497e-8689-cab3d9c8ce36" providerId="ADAL" clId="{C392F2FC-5714-49E5-8EA7-FD64BB5B4867}" dt="2022-01-15T11:09:12.593" v="11417" actId="26606"/>
          <ac:spMkLst>
            <pc:docMk/>
            <pc:sldMk cId="128273708" sldId="314"/>
            <ac:spMk id="95" creationId="{FF93924A-10DF-4647-8C7A-115C0175774D}"/>
          </ac:spMkLst>
        </pc:spChg>
        <pc:spChg chg="add del">
          <ac:chgData name="Mádrová Hana" userId="a34f47d6-5110-497e-8689-cab3d9c8ce36" providerId="ADAL" clId="{C392F2FC-5714-49E5-8EA7-FD64BB5B4867}" dt="2022-01-15T11:11:01.880" v="11424" actId="26606"/>
          <ac:spMkLst>
            <pc:docMk/>
            <pc:sldMk cId="128273708" sldId="314"/>
            <ac:spMk id="100" creationId="{382E0DD2-11DF-4411-A6ED-1182F5176965}"/>
          </ac:spMkLst>
        </pc:spChg>
        <pc:spChg chg="add del">
          <ac:chgData name="Mádrová Hana" userId="a34f47d6-5110-497e-8689-cab3d9c8ce36" providerId="ADAL" clId="{C392F2FC-5714-49E5-8EA7-FD64BB5B4867}" dt="2022-01-15T11:11:01.816" v="11423" actId="26606"/>
          <ac:spMkLst>
            <pc:docMk/>
            <pc:sldMk cId="128273708" sldId="314"/>
            <ac:spMk id="135" creationId="{FF93924A-10DF-4647-8C7A-115C0175774D}"/>
          </ac:spMkLst>
        </pc:spChg>
        <pc:spChg chg="add">
          <ac:chgData name="Mádrová Hana" userId="a34f47d6-5110-497e-8689-cab3d9c8ce36" providerId="ADAL" clId="{C392F2FC-5714-49E5-8EA7-FD64BB5B4867}" dt="2022-01-15T11:11:01.880" v="11424" actId="26606"/>
          <ac:spMkLst>
            <pc:docMk/>
            <pc:sldMk cId="128273708" sldId="314"/>
            <ac:spMk id="1028" creationId="{FF93924A-10DF-4647-8C7A-115C0175774D}"/>
          </ac:spMkLst>
        </pc:spChg>
        <pc:picChg chg="add mod ord modCrop">
          <ac:chgData name="Mádrová Hana" userId="a34f47d6-5110-497e-8689-cab3d9c8ce36" providerId="ADAL" clId="{C392F2FC-5714-49E5-8EA7-FD64BB5B4867}" dt="2022-01-15T12:03:57.353" v="11972" actId="1076"/>
          <ac:picMkLst>
            <pc:docMk/>
            <pc:sldMk cId="128273708" sldId="314"/>
            <ac:picMk id="5" creationId="{71FD450D-CD41-4ECB-AE57-C4AA495D76EA}"/>
          </ac:picMkLst>
        </pc:picChg>
        <pc:picChg chg="add del mod">
          <ac:chgData name="Mádrová Hana" userId="a34f47d6-5110-497e-8689-cab3d9c8ce36" providerId="ADAL" clId="{C392F2FC-5714-49E5-8EA7-FD64BB5B4867}" dt="2022-01-14T17:10:05.928" v="10837" actId="478"/>
          <ac:picMkLst>
            <pc:docMk/>
            <pc:sldMk cId="128273708" sldId="314"/>
            <ac:picMk id="6" creationId="{F571F544-ABE8-4C48-9BD8-CB2753CD912E}"/>
          </ac:picMkLst>
        </pc:picChg>
        <pc:picChg chg="add mod ord">
          <ac:chgData name="Mádrová Hana" userId="a34f47d6-5110-497e-8689-cab3d9c8ce36" providerId="ADAL" clId="{C392F2FC-5714-49E5-8EA7-FD64BB5B4867}" dt="2022-01-15T12:03:58.960" v="11973" actId="1076"/>
          <ac:picMkLst>
            <pc:docMk/>
            <pc:sldMk cId="128273708" sldId="314"/>
            <ac:picMk id="7" creationId="{6C02791F-CC50-4628-99EA-1A400CC26B8D}"/>
          </ac:picMkLst>
        </pc:picChg>
        <pc:picChg chg="add del mod">
          <ac:chgData name="Mádrová Hana" userId="a34f47d6-5110-497e-8689-cab3d9c8ce36" providerId="ADAL" clId="{C392F2FC-5714-49E5-8EA7-FD64BB5B4867}" dt="2022-01-14T17:22:37.433" v="11034" actId="478"/>
          <ac:picMkLst>
            <pc:docMk/>
            <pc:sldMk cId="128273708" sldId="314"/>
            <ac:picMk id="8" creationId="{6704FDEC-2E68-41CE-8F93-C7F414C5537E}"/>
          </ac:picMkLst>
        </pc:picChg>
        <pc:picChg chg="add del mod ord">
          <ac:chgData name="Mádrová Hana" userId="a34f47d6-5110-497e-8689-cab3d9c8ce36" providerId="ADAL" clId="{C392F2FC-5714-49E5-8EA7-FD64BB5B4867}" dt="2022-01-15T12:03:49.716" v="11970" actId="478"/>
          <ac:picMkLst>
            <pc:docMk/>
            <pc:sldMk cId="128273708" sldId="314"/>
            <ac:picMk id="9" creationId="{F0E47748-E94E-4B1E-A7BE-0EB3C8272A4D}"/>
          </ac:picMkLst>
        </pc:picChg>
        <pc:picChg chg="add del mod ord">
          <ac:chgData name="Mádrová Hana" userId="a34f47d6-5110-497e-8689-cab3d9c8ce36" providerId="ADAL" clId="{C392F2FC-5714-49E5-8EA7-FD64BB5B4867}" dt="2022-01-15T11:56:37.477" v="11851" actId="478"/>
          <ac:picMkLst>
            <pc:docMk/>
            <pc:sldMk cId="128273708" sldId="314"/>
            <ac:picMk id="13" creationId="{30D37DAC-E20D-40C3-9E83-ED140742FCAE}"/>
          </ac:picMkLst>
        </pc:picChg>
        <pc:picChg chg="add del mod ord">
          <ac:chgData name="Mádrová Hana" userId="a34f47d6-5110-497e-8689-cab3d9c8ce36" providerId="ADAL" clId="{C392F2FC-5714-49E5-8EA7-FD64BB5B4867}" dt="2022-01-15T11:10:36.552" v="11420" actId="478"/>
          <ac:picMkLst>
            <pc:docMk/>
            <pc:sldMk cId="128273708" sldId="314"/>
            <ac:picMk id="28" creationId="{6E63C2DA-1F91-429E-99CF-DE81FB0C443B}"/>
          </ac:picMkLst>
        </pc:picChg>
        <pc:picChg chg="add del mod ord modCrop">
          <ac:chgData name="Mádrová Hana" userId="a34f47d6-5110-497e-8689-cab3d9c8ce36" providerId="ADAL" clId="{C392F2FC-5714-49E5-8EA7-FD64BB5B4867}" dt="2022-01-15T12:02:31.614" v="11946" actId="478"/>
          <ac:picMkLst>
            <pc:docMk/>
            <pc:sldMk cId="128273708" sldId="314"/>
            <ac:picMk id="32" creationId="{13C942D5-227E-49BD-AD02-A9487335778E}"/>
          </ac:picMkLst>
        </pc:picChg>
        <pc:picChg chg="add mod">
          <ac:chgData name="Mádrová Hana" userId="a34f47d6-5110-497e-8689-cab3d9c8ce36" providerId="ADAL" clId="{C392F2FC-5714-49E5-8EA7-FD64BB5B4867}" dt="2022-01-15T11:54:29.965" v="11843" actId="1076"/>
          <ac:picMkLst>
            <pc:docMk/>
            <pc:sldMk cId="128273708" sldId="314"/>
            <ac:picMk id="33" creationId="{72DC8223-1CD1-4B02-9130-C1ED59B92FC9}"/>
          </ac:picMkLst>
        </pc:picChg>
        <pc:picChg chg="add mod">
          <ac:chgData name="Mádrová Hana" userId="a34f47d6-5110-497e-8689-cab3d9c8ce36" providerId="ADAL" clId="{C392F2FC-5714-49E5-8EA7-FD64BB5B4867}" dt="2022-01-15T11:55:23.285" v="11845" actId="1076"/>
          <ac:picMkLst>
            <pc:docMk/>
            <pc:sldMk cId="128273708" sldId="314"/>
            <ac:picMk id="34" creationId="{353312FF-6A7B-4B92-A0C1-F7B525F2606A}"/>
          </ac:picMkLst>
        </pc:picChg>
        <pc:picChg chg="add mod">
          <ac:chgData name="Mádrová Hana" userId="a34f47d6-5110-497e-8689-cab3d9c8ce36" providerId="ADAL" clId="{C392F2FC-5714-49E5-8EA7-FD64BB5B4867}" dt="2022-01-15T11:56:09.100" v="11847" actId="1076"/>
          <ac:picMkLst>
            <pc:docMk/>
            <pc:sldMk cId="128273708" sldId="314"/>
            <ac:picMk id="35" creationId="{7A580470-C841-41F4-ACCA-06FD6F2C4C47}"/>
          </ac:picMkLst>
        </pc:picChg>
        <pc:picChg chg="add mod">
          <ac:chgData name="Mádrová Hana" userId="a34f47d6-5110-497e-8689-cab3d9c8ce36" providerId="ADAL" clId="{C392F2FC-5714-49E5-8EA7-FD64BB5B4867}" dt="2022-01-15T12:03:54.569" v="11971" actId="1076"/>
          <ac:picMkLst>
            <pc:docMk/>
            <pc:sldMk cId="128273708" sldId="314"/>
            <ac:picMk id="37" creationId="{66AC6D11-768B-4D1C-8D40-D510CFA35C03}"/>
          </ac:picMkLst>
        </pc:picChg>
        <pc:picChg chg="add del mod">
          <ac:chgData name="Mádrová Hana" userId="a34f47d6-5110-497e-8689-cab3d9c8ce36" providerId="ADAL" clId="{C392F2FC-5714-49E5-8EA7-FD64BB5B4867}" dt="2022-01-15T12:03:46.524" v="11969" actId="478"/>
          <ac:picMkLst>
            <pc:docMk/>
            <pc:sldMk cId="128273708" sldId="314"/>
            <ac:picMk id="1026" creationId="{93897D6D-099B-4E6F-A6A3-600B4BBBC2CF}"/>
          </ac:picMkLst>
        </pc:picChg>
      </pc:sldChg>
      <pc:sldChg chg="add del">
        <pc:chgData name="Mádrová Hana" userId="a34f47d6-5110-497e-8689-cab3d9c8ce36" providerId="ADAL" clId="{C392F2FC-5714-49E5-8EA7-FD64BB5B4867}" dt="2022-01-13T14:29:15.343" v="10188" actId="47"/>
        <pc:sldMkLst>
          <pc:docMk/>
          <pc:sldMk cId="823341004" sldId="314"/>
        </pc:sldMkLst>
      </pc:sldChg>
      <pc:sldChg chg="addSp delSp modSp new del">
        <pc:chgData name="Mádrová Hana" userId="a34f47d6-5110-497e-8689-cab3d9c8ce36" providerId="ADAL" clId="{C392F2FC-5714-49E5-8EA7-FD64BB5B4867}" dt="2022-01-14T08:53:59.861" v="10638" actId="47"/>
        <pc:sldMkLst>
          <pc:docMk/>
          <pc:sldMk cId="1265691862" sldId="314"/>
        </pc:sldMkLst>
        <pc:spChg chg="del">
          <ac:chgData name="Mádrová Hana" userId="a34f47d6-5110-497e-8689-cab3d9c8ce36" providerId="ADAL" clId="{C392F2FC-5714-49E5-8EA7-FD64BB5B4867}" dt="2022-01-14T08:53:17.367" v="10627"/>
          <ac:spMkLst>
            <pc:docMk/>
            <pc:sldMk cId="1265691862" sldId="314"/>
            <ac:spMk id="3" creationId="{513C8DBA-1B88-4862-8812-5BD33DE2C92B}"/>
          </ac:spMkLst>
        </pc:spChg>
        <pc:picChg chg="add mod">
          <ac:chgData name="Mádrová Hana" userId="a34f47d6-5110-497e-8689-cab3d9c8ce36" providerId="ADAL" clId="{C392F2FC-5714-49E5-8EA7-FD64BB5B4867}" dt="2022-01-14T08:53:17.367" v="10627"/>
          <ac:picMkLst>
            <pc:docMk/>
            <pc:sldMk cId="1265691862" sldId="314"/>
            <ac:picMk id="4" creationId="{98D0DD7F-5139-45E0-BC3D-B3C8CE78A6BF}"/>
          </ac:picMkLst>
        </pc:picChg>
      </pc:sldChg>
      <pc:sldChg chg="addSp delSp modSp new mod ord setBg modAnim">
        <pc:chgData name="Mádrová Hana" userId="a34f47d6-5110-497e-8689-cab3d9c8ce36" providerId="ADAL" clId="{C392F2FC-5714-49E5-8EA7-FD64BB5B4867}" dt="2022-01-15T14:06:03.105" v="12245" actId="207"/>
        <pc:sldMkLst>
          <pc:docMk/>
          <pc:sldMk cId="2081158462" sldId="315"/>
        </pc:sldMkLst>
        <pc:spChg chg="mod">
          <ac:chgData name="Mádrová Hana" userId="a34f47d6-5110-497e-8689-cab3d9c8ce36" providerId="ADAL" clId="{C392F2FC-5714-49E5-8EA7-FD64BB5B4867}" dt="2022-01-15T14:06:03.105" v="12245" actId="207"/>
          <ac:spMkLst>
            <pc:docMk/>
            <pc:sldMk cId="2081158462" sldId="315"/>
            <ac:spMk id="2" creationId="{98696362-DF23-4CA6-938C-3652E47BC04B}"/>
          </ac:spMkLst>
        </pc:spChg>
        <pc:spChg chg="del mod">
          <ac:chgData name="Mádrová Hana" userId="a34f47d6-5110-497e-8689-cab3d9c8ce36" providerId="ADAL" clId="{C392F2FC-5714-49E5-8EA7-FD64BB5B4867}" dt="2022-01-15T12:06:54.193" v="12015"/>
          <ac:spMkLst>
            <pc:docMk/>
            <pc:sldMk cId="2081158462" sldId="315"/>
            <ac:spMk id="3" creationId="{34AE914E-0FFF-4A05-88D0-DC1E4BA28A5A}"/>
          </ac:spMkLst>
        </pc:spChg>
        <pc:spChg chg="add del mod">
          <ac:chgData name="Mádrová Hana" userId="a34f47d6-5110-497e-8689-cab3d9c8ce36" providerId="ADAL" clId="{C392F2FC-5714-49E5-8EA7-FD64BB5B4867}" dt="2022-01-15T12:05:35.868" v="11984"/>
          <ac:spMkLst>
            <pc:docMk/>
            <pc:sldMk cId="2081158462" sldId="315"/>
            <ac:spMk id="6" creationId="{4D54DCF7-1D31-4E59-864C-B85554DDD75E}"/>
          </ac:spMkLst>
        </pc:spChg>
        <pc:spChg chg="add mod">
          <ac:chgData name="Mádrová Hana" userId="a34f47d6-5110-497e-8689-cab3d9c8ce36" providerId="ADAL" clId="{C392F2FC-5714-49E5-8EA7-FD64BB5B4867}" dt="2022-01-15T12:06:08.177" v="12004" actId="1036"/>
          <ac:spMkLst>
            <pc:docMk/>
            <pc:sldMk cId="2081158462" sldId="315"/>
            <ac:spMk id="7" creationId="{EBF8CB9D-AE11-4B24-BC4F-702D040B5776}"/>
          </ac:spMkLst>
        </pc:spChg>
        <pc:spChg chg="add mod">
          <ac:chgData name="Mádrová Hana" userId="a34f47d6-5110-497e-8689-cab3d9c8ce36" providerId="ADAL" clId="{C392F2FC-5714-49E5-8EA7-FD64BB5B4867}" dt="2022-01-15T14:03:23.594" v="12224" actId="6549"/>
          <ac:spMkLst>
            <pc:docMk/>
            <pc:sldMk cId="2081158462" sldId="315"/>
            <ac:spMk id="9" creationId="{D85331C2-BF3D-4F8F-AF6E-CF3FA2F2E01C}"/>
          </ac:spMkLst>
        </pc:spChg>
        <pc:spChg chg="add">
          <ac:chgData name="Mádrová Hana" userId="a34f47d6-5110-497e-8689-cab3d9c8ce36" providerId="ADAL" clId="{C392F2FC-5714-49E5-8EA7-FD64BB5B4867}" dt="2022-01-15T12:04:56.307" v="11981" actId="26606"/>
          <ac:spMkLst>
            <pc:docMk/>
            <pc:sldMk cId="2081158462" sldId="315"/>
            <ac:spMk id="10" creationId="{D2B783EE-0239-4717-BBEA-8C9EAC61C824}"/>
          </ac:spMkLst>
        </pc:spChg>
        <pc:spChg chg="add del mod">
          <ac:chgData name="Mádrová Hana" userId="a34f47d6-5110-497e-8689-cab3d9c8ce36" providerId="ADAL" clId="{C392F2FC-5714-49E5-8EA7-FD64BB5B4867}" dt="2022-01-15T12:08:17.815" v="12029"/>
          <ac:spMkLst>
            <pc:docMk/>
            <pc:sldMk cId="2081158462" sldId="315"/>
            <ac:spMk id="11" creationId="{BB9CC23E-EFDB-44D9-B6BB-F9BB24C6C49D}"/>
          </ac:spMkLst>
        </pc:spChg>
        <pc:spChg chg="add">
          <ac:chgData name="Mádrová Hana" userId="a34f47d6-5110-497e-8689-cab3d9c8ce36" providerId="ADAL" clId="{C392F2FC-5714-49E5-8EA7-FD64BB5B4867}" dt="2022-01-15T12:04:56.307" v="11981" actId="26606"/>
          <ac:spMkLst>
            <pc:docMk/>
            <pc:sldMk cId="2081158462" sldId="315"/>
            <ac:spMk id="12" creationId="{A7B99495-F43F-4D80-A44F-2CB4764EB90B}"/>
          </ac:spMkLst>
        </pc:spChg>
        <pc:spChg chg="add mod">
          <ac:chgData name="Mádrová Hana" userId="a34f47d6-5110-497e-8689-cab3d9c8ce36" providerId="ADAL" clId="{C392F2FC-5714-49E5-8EA7-FD64BB5B4867}" dt="2022-01-15T14:04:09.987" v="12242" actId="113"/>
          <ac:spMkLst>
            <pc:docMk/>
            <pc:sldMk cId="2081158462" sldId="315"/>
            <ac:spMk id="13" creationId="{9D8C95FB-50F5-4DA7-89D5-87561D6BA76A}"/>
          </ac:spMkLst>
        </pc:spChg>
        <pc:spChg chg="add">
          <ac:chgData name="Mádrová Hana" userId="a34f47d6-5110-497e-8689-cab3d9c8ce36" providerId="ADAL" clId="{C392F2FC-5714-49E5-8EA7-FD64BB5B4867}" dt="2022-01-15T12:04:56.307" v="11981" actId="26606"/>
          <ac:spMkLst>
            <pc:docMk/>
            <pc:sldMk cId="2081158462" sldId="315"/>
            <ac:spMk id="14" creationId="{70BEB1E7-2F88-40BC-B73D-42E5B6F80BFC}"/>
          </ac:spMkLst>
        </pc:spChg>
        <pc:spChg chg="add mod">
          <ac:chgData name="Mádrová Hana" userId="a34f47d6-5110-497e-8689-cab3d9c8ce36" providerId="ADAL" clId="{C392F2FC-5714-49E5-8EA7-FD64BB5B4867}" dt="2022-01-15T13:02:15.172" v="12201" actId="1038"/>
          <ac:spMkLst>
            <pc:docMk/>
            <pc:sldMk cId="2081158462" sldId="315"/>
            <ac:spMk id="15" creationId="{ED95C51C-539A-463D-8879-BF52A8F1A309}"/>
          </ac:spMkLst>
        </pc:spChg>
        <pc:picChg chg="add mod ord">
          <ac:chgData name="Mádrová Hana" userId="a34f47d6-5110-497e-8689-cab3d9c8ce36" providerId="ADAL" clId="{C392F2FC-5714-49E5-8EA7-FD64BB5B4867}" dt="2022-01-15T12:04:56.307" v="11981" actId="26606"/>
          <ac:picMkLst>
            <pc:docMk/>
            <pc:sldMk cId="2081158462" sldId="315"/>
            <ac:picMk id="4" creationId="{DA4DE851-F387-48A4-8590-D5F492FFBB10}"/>
          </ac:picMkLst>
        </pc:picChg>
        <pc:picChg chg="add mod">
          <ac:chgData name="Mádrová Hana" userId="a34f47d6-5110-497e-8689-cab3d9c8ce36" providerId="ADAL" clId="{C392F2FC-5714-49E5-8EA7-FD64BB5B4867}" dt="2022-01-15T12:04:56.307" v="11981" actId="26606"/>
          <ac:picMkLst>
            <pc:docMk/>
            <pc:sldMk cId="2081158462" sldId="315"/>
            <ac:picMk id="5" creationId="{75B255B8-6927-46B7-8380-EDECDAD45BFE}"/>
          </ac:picMkLst>
        </pc:picChg>
        <pc:picChg chg="add mod">
          <ac:chgData name="Mádrová Hana" userId="a34f47d6-5110-497e-8689-cab3d9c8ce36" providerId="ADAL" clId="{C392F2FC-5714-49E5-8EA7-FD64BB5B4867}" dt="2022-01-15T12:10:49.797" v="12178" actId="1076"/>
          <ac:picMkLst>
            <pc:docMk/>
            <pc:sldMk cId="2081158462" sldId="315"/>
            <ac:picMk id="8" creationId="{998FC862-EF93-434F-921E-72DE54D7954B}"/>
          </ac:picMkLst>
        </pc:picChg>
        <pc:picChg chg="add mod">
          <ac:chgData name="Mádrová Hana" userId="a34f47d6-5110-497e-8689-cab3d9c8ce36" providerId="ADAL" clId="{C392F2FC-5714-49E5-8EA7-FD64BB5B4867}" dt="2022-01-15T13:03:18.516" v="12206" actId="1076"/>
          <ac:picMkLst>
            <pc:docMk/>
            <pc:sldMk cId="2081158462" sldId="315"/>
            <ac:picMk id="16" creationId="{30393D59-65C0-4051-85D2-31B9551CF217}"/>
          </ac:picMkLst>
        </pc:picChg>
        <pc:picChg chg="add mod">
          <ac:chgData name="Mádrová Hana" userId="a34f47d6-5110-497e-8689-cab3d9c8ce36" providerId="ADAL" clId="{C392F2FC-5714-49E5-8EA7-FD64BB5B4867}" dt="2022-01-15T13:03:21.849" v="12207" actId="1076"/>
          <ac:picMkLst>
            <pc:docMk/>
            <pc:sldMk cId="2081158462" sldId="315"/>
            <ac:picMk id="17" creationId="{28D91D32-1BEB-4BEC-8476-9AB0E1FEB498}"/>
          </ac:picMkLst>
        </pc:picChg>
        <pc:picChg chg="add mod">
          <ac:chgData name="Mádrová Hana" userId="a34f47d6-5110-497e-8689-cab3d9c8ce36" providerId="ADAL" clId="{C392F2FC-5714-49E5-8EA7-FD64BB5B4867}" dt="2022-01-15T13:03:37.059" v="12209" actId="1076"/>
          <ac:picMkLst>
            <pc:docMk/>
            <pc:sldMk cId="2081158462" sldId="315"/>
            <ac:picMk id="18" creationId="{2E2061BE-17CC-4FB2-A4BB-C95BD62F13EE}"/>
          </ac:picMkLst>
        </pc:picChg>
      </pc:sldChg>
      <pc:sldChg chg="addSp delSp modSp new mod setBg">
        <pc:chgData name="Mádrová Hana" userId="a34f47d6-5110-497e-8689-cab3d9c8ce36" providerId="ADAL" clId="{C392F2FC-5714-49E5-8EA7-FD64BB5B4867}" dt="2022-01-15T14:12:15.595" v="12266" actId="26606"/>
        <pc:sldMkLst>
          <pc:docMk/>
          <pc:sldMk cId="374959093" sldId="316"/>
        </pc:sldMkLst>
        <pc:spChg chg="del mod">
          <ac:chgData name="Mádrová Hana" userId="a34f47d6-5110-497e-8689-cab3d9c8ce36" providerId="ADAL" clId="{C392F2FC-5714-49E5-8EA7-FD64BB5B4867}" dt="2022-01-15T14:08:16.272" v="12246" actId="478"/>
          <ac:spMkLst>
            <pc:docMk/>
            <pc:sldMk cId="374959093" sldId="316"/>
            <ac:spMk id="2" creationId="{6EA33D02-565B-417C-88B3-A5C5828D5A19}"/>
          </ac:spMkLst>
        </pc:spChg>
        <pc:spChg chg="del">
          <ac:chgData name="Mádrová Hana" userId="a34f47d6-5110-497e-8689-cab3d9c8ce36" providerId="ADAL" clId="{C392F2FC-5714-49E5-8EA7-FD64BB5B4867}" dt="2022-01-15T13:08:57.543" v="12219"/>
          <ac:spMkLst>
            <pc:docMk/>
            <pc:sldMk cId="374959093" sldId="316"/>
            <ac:spMk id="3" creationId="{C374B39D-3D0E-4025-BAF2-99FDE3A95888}"/>
          </ac:spMkLst>
        </pc:spChg>
        <pc:spChg chg="add">
          <ac:chgData name="Mádrová Hana" userId="a34f47d6-5110-497e-8689-cab3d9c8ce36" providerId="ADAL" clId="{C392F2FC-5714-49E5-8EA7-FD64BB5B4867}" dt="2022-01-15T14:12:15.595" v="12266" actId="26606"/>
          <ac:spMkLst>
            <pc:docMk/>
            <pc:sldMk cId="374959093" sldId="316"/>
            <ac:spMk id="71" creationId="{E1A92768-C90D-4200-8975-84CC4D4BC944}"/>
          </ac:spMkLst>
        </pc:spChg>
        <pc:spChg chg="add del">
          <ac:chgData name="Mádrová Hana" userId="a34f47d6-5110-497e-8689-cab3d9c8ce36" providerId="ADAL" clId="{C392F2FC-5714-49E5-8EA7-FD64BB5B4867}" dt="2022-01-15T14:10:12.372" v="12250" actId="26606"/>
          <ac:spMkLst>
            <pc:docMk/>
            <pc:sldMk cId="374959093" sldId="316"/>
            <ac:spMk id="73" creationId="{08BC803E-13F3-4DAB-B17C-BEB0076164B7}"/>
          </ac:spMkLst>
        </pc:spChg>
        <pc:spChg chg="add del">
          <ac:chgData name="Mádrová Hana" userId="a34f47d6-5110-497e-8689-cab3d9c8ce36" providerId="ADAL" clId="{C392F2FC-5714-49E5-8EA7-FD64BB5B4867}" dt="2022-01-15T14:10:12.372" v="12250" actId="26606"/>
          <ac:spMkLst>
            <pc:docMk/>
            <pc:sldMk cId="374959093" sldId="316"/>
            <ac:spMk id="75" creationId="{B8DDE571-E57F-4AB5-83C7-30EB5DDCCAC7}"/>
          </ac:spMkLst>
        </pc:spChg>
        <pc:spChg chg="add del">
          <ac:chgData name="Mádrová Hana" userId="a34f47d6-5110-497e-8689-cab3d9c8ce36" providerId="ADAL" clId="{C392F2FC-5714-49E5-8EA7-FD64BB5B4867}" dt="2022-01-15T14:10:36.954" v="12254" actId="26606"/>
          <ac:spMkLst>
            <pc:docMk/>
            <pc:sldMk cId="374959093" sldId="316"/>
            <ac:spMk id="137" creationId="{B43B9CA2-4B31-4ACD-9A9F-B8E6C6420386}"/>
          </ac:spMkLst>
        </pc:spChg>
        <pc:spChg chg="add del">
          <ac:chgData name="Mádrová Hana" userId="a34f47d6-5110-497e-8689-cab3d9c8ce36" providerId="ADAL" clId="{C392F2FC-5714-49E5-8EA7-FD64BB5B4867}" dt="2022-01-15T14:10:36.954" v="12254" actId="26606"/>
          <ac:spMkLst>
            <pc:docMk/>
            <pc:sldMk cId="374959093" sldId="316"/>
            <ac:spMk id="139" creationId="{33F94DB1-BC5D-454D-845C-7BA3A1F46999}"/>
          </ac:spMkLst>
        </pc:spChg>
        <pc:spChg chg="add del">
          <ac:chgData name="Mádrová Hana" userId="a34f47d6-5110-497e-8689-cab3d9c8ce36" providerId="ADAL" clId="{C392F2FC-5714-49E5-8EA7-FD64BB5B4867}" dt="2022-01-15T14:10:36.954" v="12254" actId="26606"/>
          <ac:spMkLst>
            <pc:docMk/>
            <pc:sldMk cId="374959093" sldId="316"/>
            <ac:spMk id="141" creationId="{5676B86F-860B-4586-BCAA-C0650C09B7B9}"/>
          </ac:spMkLst>
        </pc:spChg>
        <pc:spChg chg="add del">
          <ac:chgData name="Mádrová Hana" userId="a34f47d6-5110-497e-8689-cab3d9c8ce36" providerId="ADAL" clId="{C392F2FC-5714-49E5-8EA7-FD64BB5B4867}" dt="2022-01-15T14:10:36.954" v="12254" actId="26606"/>
          <ac:spMkLst>
            <pc:docMk/>
            <pc:sldMk cId="374959093" sldId="316"/>
            <ac:spMk id="143" creationId="{8C818ED5-2F56-4171-9445-3AA4F4462396}"/>
          </ac:spMkLst>
        </pc:spChg>
        <pc:spChg chg="add del">
          <ac:chgData name="Mádrová Hana" userId="a34f47d6-5110-497e-8689-cab3d9c8ce36" providerId="ADAL" clId="{C392F2FC-5714-49E5-8EA7-FD64BB5B4867}" dt="2022-01-15T14:10:36.954" v="12254" actId="26606"/>
          <ac:spMkLst>
            <pc:docMk/>
            <pc:sldMk cId="374959093" sldId="316"/>
            <ac:spMk id="145" creationId="{DE74FCE8-866C-4AFA-B45C-FACE2A6094E4}"/>
          </ac:spMkLst>
        </pc:spChg>
        <pc:spChg chg="add del">
          <ac:chgData name="Mádrová Hana" userId="a34f47d6-5110-497e-8689-cab3d9c8ce36" providerId="ADAL" clId="{C392F2FC-5714-49E5-8EA7-FD64BB5B4867}" dt="2022-01-15T14:11:18.498" v="12262" actId="26606"/>
          <ac:spMkLst>
            <pc:docMk/>
            <pc:sldMk cId="374959093" sldId="316"/>
            <ac:spMk id="192" creationId="{A3C210E6-A35A-4F68-8D60-801A019C75B8}"/>
          </ac:spMkLst>
        </pc:spChg>
        <pc:spChg chg="add del">
          <ac:chgData name="Mádrová Hana" userId="a34f47d6-5110-497e-8689-cab3d9c8ce36" providerId="ADAL" clId="{C392F2FC-5714-49E5-8EA7-FD64BB5B4867}" dt="2022-01-15T14:11:18.498" v="12262" actId="26606"/>
          <ac:spMkLst>
            <pc:docMk/>
            <pc:sldMk cId="374959093" sldId="316"/>
            <ac:spMk id="193" creationId="{AC0D06B0-F19C-459E-B221-A34B506FB5E3}"/>
          </ac:spMkLst>
        </pc:spChg>
        <pc:spChg chg="add del">
          <ac:chgData name="Mádrová Hana" userId="a34f47d6-5110-497e-8689-cab3d9c8ce36" providerId="ADAL" clId="{C392F2FC-5714-49E5-8EA7-FD64BB5B4867}" dt="2022-01-15T14:11:18.498" v="12262" actId="26606"/>
          <ac:spMkLst>
            <pc:docMk/>
            <pc:sldMk cId="374959093" sldId="316"/>
            <ac:spMk id="194" creationId="{345B26DA-1C6B-4C66-81C9-9C1877FC2DB1}"/>
          </ac:spMkLst>
        </pc:spChg>
        <pc:spChg chg="add del">
          <ac:chgData name="Mádrová Hana" userId="a34f47d6-5110-497e-8689-cab3d9c8ce36" providerId="ADAL" clId="{C392F2FC-5714-49E5-8EA7-FD64BB5B4867}" dt="2022-01-15T14:11:18.498" v="12262" actId="26606"/>
          <ac:spMkLst>
            <pc:docMk/>
            <pc:sldMk cId="374959093" sldId="316"/>
            <ac:spMk id="195" creationId="{98DE6C44-43F8-4DE4-AB81-66853FFEA09A}"/>
          </ac:spMkLst>
        </pc:spChg>
        <pc:spChg chg="add del">
          <ac:chgData name="Mádrová Hana" userId="a34f47d6-5110-497e-8689-cab3d9c8ce36" providerId="ADAL" clId="{C392F2FC-5714-49E5-8EA7-FD64BB5B4867}" dt="2022-01-15T14:11:18.498" v="12262" actId="26606"/>
          <ac:spMkLst>
            <pc:docMk/>
            <pc:sldMk cId="374959093" sldId="316"/>
            <ac:spMk id="196" creationId="{2409529B-9B56-4F10-BE4D-F934DB89E57E}"/>
          </ac:spMkLst>
        </pc:spChg>
        <pc:spChg chg="add del">
          <ac:chgData name="Mádrová Hana" userId="a34f47d6-5110-497e-8689-cab3d9c8ce36" providerId="ADAL" clId="{C392F2FC-5714-49E5-8EA7-FD64BB5B4867}" dt="2022-01-15T14:10:31.418" v="12251"/>
          <ac:spMkLst>
            <pc:docMk/>
            <pc:sldMk cId="374959093" sldId="316"/>
            <ac:spMk id="2052" creationId="{1F75B486-9C10-4696-A059-F36AD47A3645}"/>
          </ac:spMkLst>
        </pc:spChg>
        <pc:spChg chg="add del">
          <ac:chgData name="Mádrová Hana" userId="a34f47d6-5110-497e-8689-cab3d9c8ce36" providerId="ADAL" clId="{C392F2FC-5714-49E5-8EA7-FD64BB5B4867}" dt="2022-01-15T14:10:59.047" v="12255"/>
          <ac:spMkLst>
            <pc:docMk/>
            <pc:sldMk cId="374959093" sldId="316"/>
            <ac:spMk id="2053" creationId="{E3359836-F0C8-4DCF-BA25-B009696A08CE}"/>
          </ac:spMkLst>
        </pc:spChg>
        <pc:spChg chg="add del">
          <ac:chgData name="Mádrová Hana" userId="a34f47d6-5110-497e-8689-cab3d9c8ce36" providerId="ADAL" clId="{C392F2FC-5714-49E5-8EA7-FD64BB5B4867}" dt="2022-01-15T14:09:47.178" v="12247"/>
          <ac:spMkLst>
            <pc:docMk/>
            <pc:sldMk cId="374959093" sldId="316"/>
            <ac:spMk id="2054" creationId="{4B363A90-41F8-48AF-B984-3D797579CBDB}"/>
          </ac:spMkLst>
        </pc:spChg>
        <pc:picChg chg="add mod ord">
          <ac:chgData name="Mádrová Hana" userId="a34f47d6-5110-497e-8689-cab3d9c8ce36" providerId="ADAL" clId="{C392F2FC-5714-49E5-8EA7-FD64BB5B4867}" dt="2022-01-15T14:12:15.595" v="12266" actId="26606"/>
          <ac:picMkLst>
            <pc:docMk/>
            <pc:sldMk cId="374959093" sldId="316"/>
            <ac:picMk id="5" creationId="{21F55EB4-2E6C-4F6A-A739-C6B9EEC7F196}"/>
          </ac:picMkLst>
        </pc:picChg>
        <pc:picChg chg="add mod ord">
          <ac:chgData name="Mádrová Hana" userId="a34f47d6-5110-497e-8689-cab3d9c8ce36" providerId="ADAL" clId="{C392F2FC-5714-49E5-8EA7-FD64BB5B4867}" dt="2022-01-15T14:12:15.595" v="12266" actId="26606"/>
          <ac:picMkLst>
            <pc:docMk/>
            <pc:sldMk cId="374959093" sldId="316"/>
            <ac:picMk id="6" creationId="{25C942A9-303B-4EB2-8E63-B3895A7A7D60}"/>
          </ac:picMkLst>
        </pc:picChg>
        <pc:picChg chg="add mod ord">
          <ac:chgData name="Mádrová Hana" userId="a34f47d6-5110-497e-8689-cab3d9c8ce36" providerId="ADAL" clId="{C392F2FC-5714-49E5-8EA7-FD64BB5B4867}" dt="2022-01-15T14:12:15.595" v="12266" actId="26606"/>
          <ac:picMkLst>
            <pc:docMk/>
            <pc:sldMk cId="374959093" sldId="316"/>
            <ac:picMk id="8" creationId="{E104246A-59EC-4E50-9D3C-134897A033EE}"/>
          </ac:picMkLst>
        </pc:picChg>
        <pc:picChg chg="add mod ord">
          <ac:chgData name="Mádrová Hana" userId="a34f47d6-5110-497e-8689-cab3d9c8ce36" providerId="ADAL" clId="{C392F2FC-5714-49E5-8EA7-FD64BB5B4867}" dt="2022-01-15T14:12:15.595" v="12266" actId="26606"/>
          <ac:picMkLst>
            <pc:docMk/>
            <pc:sldMk cId="374959093" sldId="316"/>
            <ac:picMk id="10" creationId="{310DB727-2DE9-4281-9422-E16D19FA4868}"/>
          </ac:picMkLst>
        </pc:picChg>
        <pc:picChg chg="add mod ord">
          <ac:chgData name="Mádrová Hana" userId="a34f47d6-5110-497e-8689-cab3d9c8ce36" providerId="ADAL" clId="{C392F2FC-5714-49E5-8EA7-FD64BB5B4867}" dt="2022-01-15T14:12:15.595" v="12266" actId="26606"/>
          <ac:picMkLst>
            <pc:docMk/>
            <pc:sldMk cId="374959093" sldId="316"/>
            <ac:picMk id="12" creationId="{33CA6FDB-A6B0-49F1-A23D-7E9FBAD134D3}"/>
          </ac:picMkLst>
        </pc:picChg>
        <pc:picChg chg="add mod ord">
          <ac:chgData name="Mádrová Hana" userId="a34f47d6-5110-497e-8689-cab3d9c8ce36" providerId="ADAL" clId="{C392F2FC-5714-49E5-8EA7-FD64BB5B4867}" dt="2022-01-15T14:12:15.595" v="12266" actId="26606"/>
          <ac:picMkLst>
            <pc:docMk/>
            <pc:sldMk cId="374959093" sldId="316"/>
            <ac:picMk id="2050" creationId="{153D99D5-F4A7-40D6-A40C-02E83378270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40C75C-9FA1-47A7-AC61-46FDCFE52503}" type="datetimeFigureOut">
              <a:rPr lang="cs-CZ" smtClean="0"/>
              <a:t>09.02.2022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6137F-D337-482A-84EA-75D338C158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6208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137F-D337-482A-84EA-75D338C1587E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4466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9FDC77-68F8-4430-AE2C-83CF5B852A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EA08B70-8F75-4FD4-9825-7F170D8C0E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5F6DD98-4915-4087-AA15-72EDF1259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898C-37DE-48D1-9F56-DD8C3E7E8B57}" type="datetimeFigureOut">
              <a:rPr lang="cs-CZ" smtClean="0"/>
              <a:t>09.02.2022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B725665-1E29-45BC-9566-4B208EA02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E5EC6D7-B0B4-41CA-8CE5-E516B7497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452B-E8FB-48D2-A5EC-1DEA57878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8317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29B2A8-3F8E-4A3D-A120-55AA4279C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37B1566-B1B2-4E53-B4DC-1221F5895A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1099923-840B-49EF-8FB7-6A5C495B9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898C-37DE-48D1-9F56-DD8C3E7E8B57}" type="datetimeFigureOut">
              <a:rPr lang="cs-CZ" smtClean="0"/>
              <a:t>09.02.2022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BAB53B3-4E91-484C-B4DF-A74A27AFD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A02672C-3E98-4C06-87FD-C30461826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452B-E8FB-48D2-A5EC-1DEA57878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8705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A6E7967-10B1-4F4F-8906-DFB7A98E5C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507DEBB-979D-471D-B67F-2796F5B65F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B92F477-1654-4C52-A454-67AB7BAAF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898C-37DE-48D1-9F56-DD8C3E7E8B57}" type="datetimeFigureOut">
              <a:rPr lang="cs-CZ" smtClean="0"/>
              <a:t>09.02.2022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A0F33D3-12CD-49B8-96FF-3A6C34376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0507B9A-901A-42D1-B77D-974248B8E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452B-E8FB-48D2-A5EC-1DEA57878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5448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E5D721-68BB-4637-A650-12841DD84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B68FC2-E98C-400D-B2F6-236493D508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7919307-1728-4C88-A59C-3E218E3BC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898C-37DE-48D1-9F56-DD8C3E7E8B57}" type="datetimeFigureOut">
              <a:rPr lang="cs-CZ" smtClean="0"/>
              <a:t>09.02.2022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9838317-12D3-4033-AB0E-935781036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F8C2890-0E7F-46A2-8641-C8677C5A6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452B-E8FB-48D2-A5EC-1DEA57878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7091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AAD793-52F8-4E96-993D-E36D8CD2E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3A35D15-569D-459A-8D9A-428D703253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BB7196B-8FCC-4608-9F8D-9F8FE0AC7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898C-37DE-48D1-9F56-DD8C3E7E8B57}" type="datetimeFigureOut">
              <a:rPr lang="cs-CZ" smtClean="0"/>
              <a:t>09.02.2022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1ADAB3B-BB0A-45C7-94BD-4E15E1764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2952F34-6E51-44BE-8C4E-CEF00D806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452B-E8FB-48D2-A5EC-1DEA57878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3875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3A4510-D07C-4C63-85ED-01E5B392B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6895F7-0CA1-4F56-B773-7B205E0D84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680147C-604D-4EAE-BBAF-825B173941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7EAC039-30D0-4CAB-B013-C37001DC9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898C-37DE-48D1-9F56-DD8C3E7E8B57}" type="datetimeFigureOut">
              <a:rPr lang="cs-CZ" smtClean="0"/>
              <a:t>09.02.2022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F67A85E-01DB-40A6-B340-CD590DD6D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47EA7EF-1956-4CEC-AF5D-D43F07DF6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452B-E8FB-48D2-A5EC-1DEA57878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2483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C5408D-5B25-437B-BA17-59624653F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B141785-2327-4953-9149-46C0014C7A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4D7EBC9-9425-4B52-B99C-6EB25BE49E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FD214B7-88DB-42F7-AC6E-2A44C63E8E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DECBCE1-38B2-414C-BD37-483DA45492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40BA702F-46E9-4028-A867-0E7DD2767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898C-37DE-48D1-9F56-DD8C3E7E8B57}" type="datetimeFigureOut">
              <a:rPr lang="cs-CZ" smtClean="0"/>
              <a:t>09.02.2022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3327BB0-808B-45AD-A967-B05628F6A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652B3BC-8D4B-4142-A9B8-415433413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452B-E8FB-48D2-A5EC-1DEA57878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6112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D3DC9F-D0AC-42F1-B4DF-20168333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43FCC99-4410-4C3E-A6EE-FC3CE772D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898C-37DE-48D1-9F56-DD8C3E7E8B57}" type="datetimeFigureOut">
              <a:rPr lang="cs-CZ" smtClean="0"/>
              <a:t>09.02.2022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BA5BD09-1D23-4ED4-BF80-88009CA8A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D38C789-2F27-4EB8-895D-E397C1251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452B-E8FB-48D2-A5EC-1DEA57878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9457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D4B4039-3C2B-43B8-949B-DA5AC2733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898C-37DE-48D1-9F56-DD8C3E7E8B57}" type="datetimeFigureOut">
              <a:rPr lang="cs-CZ" smtClean="0"/>
              <a:t>09.02.2022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4083AE6-8875-48EB-A709-3BBDBB0DA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BA295A3-974D-41C9-9955-83D909FD0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452B-E8FB-48D2-A5EC-1DEA57878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6067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7C7F2A-8FF2-4376-A61E-0F0E0CC86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FB807C-10A0-4228-AA30-80BDBEBD7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C2FAD14-AC34-4764-99BC-3CD41DB3E1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715BEF8-3444-465F-AA2E-429757529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898C-37DE-48D1-9F56-DD8C3E7E8B57}" type="datetimeFigureOut">
              <a:rPr lang="cs-CZ" smtClean="0"/>
              <a:t>09.02.2022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E7843B8-981F-45BF-8ADC-E67349769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1F0A33C-A02B-471D-99B6-B27AA4AEA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452B-E8FB-48D2-A5EC-1DEA57878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9326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D5C248-AC2C-4E49-87F5-0EF3CF0F8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3E33C9B-8A6D-4851-983C-BCCEF88E14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78BB0A4-8614-4FA8-B9DA-2DAE4AD18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EA00D80-3C09-43BE-99D9-1E684588B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898C-37DE-48D1-9F56-DD8C3E7E8B57}" type="datetimeFigureOut">
              <a:rPr lang="cs-CZ" smtClean="0"/>
              <a:t>09.02.2022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D79CF03-8AFD-4A96-9672-F44B7EBC8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3C5520F-3955-40DC-83C0-E32E441A9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452B-E8FB-48D2-A5EC-1DEA57878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2309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66351D8-A9C4-4224-9EF3-E567BF2E3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27EC1C9-1846-4AE8-8752-5B309A6B18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6508BFA-FBA0-470E-A1C0-5E7670472A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D1898C-37DE-48D1-9F56-DD8C3E7E8B57}" type="datetimeFigureOut">
              <a:rPr lang="cs-CZ" smtClean="0"/>
              <a:t>09.02.2022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8B0C006-6901-4D07-A37F-DA469F81A4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ABEAD4-0DDB-4C15-A61C-47D4B7A00F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F452B-E8FB-48D2-A5EC-1DEA57878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6359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3.png"/><Relationship Id="rId3" Type="http://schemas.microsoft.com/office/2007/relationships/media" Target="../media/media2.m4a"/><Relationship Id="rId7" Type="http://schemas.microsoft.com/office/2007/relationships/media" Target="../media/media4.mp3"/><Relationship Id="rId12" Type="http://schemas.openxmlformats.org/officeDocument/2006/relationships/image" Target="../media/image22.jpeg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6" Type="http://schemas.openxmlformats.org/officeDocument/2006/relationships/audio" Target="../media/media3.m4a"/><Relationship Id="rId11" Type="http://schemas.openxmlformats.org/officeDocument/2006/relationships/image" Target="../media/image21.png"/><Relationship Id="rId5" Type="http://schemas.microsoft.com/office/2007/relationships/media" Target="../media/media3.m4a"/><Relationship Id="rId10" Type="http://schemas.openxmlformats.org/officeDocument/2006/relationships/image" Target="../media/image20.png"/><Relationship Id="rId4" Type="http://schemas.openxmlformats.org/officeDocument/2006/relationships/audio" Target="../media/media2.m4a"/><Relationship Id="rId9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https://www.youtube.com/embed/cAj3_TlmPqk?feature=oembed" TargetMode="External"/><Relationship Id="rId1" Type="http://schemas.openxmlformats.org/officeDocument/2006/relationships/video" Target="https://www.youtube.com/embed/EoV0IocDpy4?feature=oembed" TargetMode="Externa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2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https://www.youtube.com/embed/7eEeLg1cZLA?feature=oembed" TargetMode="External"/><Relationship Id="rId1" Type="http://schemas.openxmlformats.org/officeDocument/2006/relationships/video" Target="https://www.youtube.com/embed/6khzm2JyIr8?feature=oembed" TargetMode="Externa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https://www.youtube.com/embed/CyzsQ2A1uVw?feature=oembed" TargetMode="External"/><Relationship Id="rId1" Type="http://schemas.openxmlformats.org/officeDocument/2006/relationships/video" Target="https://www.youtube.com/embed/_UEfDFVPD1A?feature=oembed" TargetMode="Externa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https://www.youtube.com/embed/4d70yrvHh1w?feature=oembed" TargetMode="External"/><Relationship Id="rId1" Type="http://schemas.openxmlformats.org/officeDocument/2006/relationships/video" Target="https://www.youtube.com/embed/w97cJCTOMvg?feature=oembed" TargetMode="Externa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osoba, exteriér, černá, bílá&#10;&#10;Popis byl vytvořen automaticky">
            <a:extLst>
              <a:ext uri="{FF2B5EF4-FFF2-40B4-BE49-F238E27FC236}">
                <a16:creationId xmlns:a16="http://schemas.microsoft.com/office/drawing/2014/main" id="{B74CBFF5-B9B3-4165-AF2D-E4866C0B2E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84"/>
          <a:stretch/>
        </p:blipFill>
        <p:spPr>
          <a:xfrm>
            <a:off x="2757268" y="1477108"/>
            <a:ext cx="7209913" cy="466837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1C8FBB1-FB47-4E8E-AA86-A77BBE0087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" r="3164" b="-3"/>
          <a:stretch/>
        </p:blipFill>
        <p:spPr>
          <a:xfrm>
            <a:off x="1310029" y="387634"/>
            <a:ext cx="997072" cy="130536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86B892E-AC1E-41FF-8ECA-2F05EBD814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5914" y="241077"/>
            <a:ext cx="8877886" cy="123603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/>
            <a:r>
              <a:rPr lang="cs-CZ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Anglický jazyk – šestileté gymnázium</a:t>
            </a:r>
          </a:p>
        </p:txBody>
      </p:sp>
    </p:spTree>
    <p:extLst>
      <p:ext uri="{BB962C8B-B14F-4D97-AF65-F5344CB8AC3E}">
        <p14:creationId xmlns:p14="http://schemas.microsoft.com/office/powerpoint/2010/main" val="25550952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Obrázek 28">
            <a:extLst>
              <a:ext uri="{FF2B5EF4-FFF2-40B4-BE49-F238E27FC236}">
                <a16:creationId xmlns:a16="http://schemas.microsoft.com/office/drawing/2014/main" id="{D4D983CD-3E4F-4532-A3B3-7A88B9A9E6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41" r="-2" b="21836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5BE3793-98A4-4547-B50D-879431BF95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38" r="-2" b="12913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68" name="Freeform: Shape 67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0" name="Freeform: Shape 69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1EDF7C8-FFD4-4794-A7B7-2F14E53E4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r>
              <a:rPr lang="cs-CZ" sz="3400"/>
              <a:t>Třetí až šestý ročník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3F1AFB-910F-49E1-84E5-2093C112D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5038343" cy="3485853"/>
          </a:xfrm>
        </p:spPr>
        <p:txBody>
          <a:bodyPr>
            <a:normAutofit/>
          </a:bodyPr>
          <a:lstStyle/>
          <a:p>
            <a:r>
              <a:rPr lang="cs-CZ" sz="2000"/>
              <a:t>Ve třetím až šestém ročníku máme </a:t>
            </a:r>
            <a:r>
              <a:rPr lang="cs-CZ" sz="2000" b="1"/>
              <a:t>4 hodiny angličtiny </a:t>
            </a:r>
            <a:r>
              <a:rPr lang="cs-CZ" sz="2000"/>
              <a:t>týdně, z toho </a:t>
            </a:r>
            <a:r>
              <a:rPr lang="cs-CZ" sz="2000" b="1"/>
              <a:t>jednu hodinu s rodilým mluvčím, v šestém ročníku dvě</a:t>
            </a:r>
            <a:r>
              <a:rPr lang="cs-CZ" sz="2000"/>
              <a:t>.</a:t>
            </a:r>
          </a:p>
          <a:p>
            <a:r>
              <a:rPr lang="cs-CZ" sz="2000"/>
              <a:t>Pokračujeme v jazykové práci: </a:t>
            </a:r>
            <a:r>
              <a:rPr lang="cs-CZ" sz="2000" b="1"/>
              <a:t>rozvíjíme vyjadřování, kritické myšlení a názorovou formulaci</a:t>
            </a:r>
            <a:r>
              <a:rPr lang="cs-CZ" sz="2000"/>
              <a:t>. Učíme se </a:t>
            </a:r>
            <a:r>
              <a:rPr lang="cs-CZ" sz="2000" b="1"/>
              <a:t>prezentovat</a:t>
            </a:r>
            <a:r>
              <a:rPr lang="cs-CZ" sz="2000"/>
              <a:t> před skupinou.</a:t>
            </a:r>
          </a:p>
          <a:p>
            <a:r>
              <a:rPr lang="cs-CZ" sz="2000"/>
              <a:t>V šestém ročníku zvládáme </a:t>
            </a:r>
            <a:r>
              <a:rPr lang="cs-CZ" sz="2000" b="1"/>
              <a:t>angličtinu na úrovni C1</a:t>
            </a:r>
            <a:r>
              <a:rPr lang="cs-CZ" sz="2000"/>
              <a:t>, </a:t>
            </a:r>
            <a:r>
              <a:rPr lang="cs-CZ" sz="2000" b="1"/>
              <a:t>nejpokročilejší C2</a:t>
            </a:r>
            <a:r>
              <a:rPr lang="cs-CZ" sz="2000"/>
              <a:t>, což je téměř </a:t>
            </a:r>
            <a:r>
              <a:rPr lang="cs-CZ" sz="2000" b="1"/>
              <a:t>úroveň rodilého mluvčího</a:t>
            </a:r>
            <a:r>
              <a:rPr lang="cs-CZ" sz="2000"/>
              <a:t>.</a:t>
            </a:r>
          </a:p>
          <a:p>
            <a:endParaRPr lang="cs-CZ" sz="2000"/>
          </a:p>
        </p:txBody>
      </p:sp>
    </p:spTree>
    <p:extLst>
      <p:ext uri="{BB962C8B-B14F-4D97-AF65-F5344CB8AC3E}">
        <p14:creationId xmlns:p14="http://schemas.microsoft.com/office/powerpoint/2010/main" val="24784712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8696362-DF23-4CA6-938C-3652E47BC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942" y="345810"/>
            <a:ext cx="4931820" cy="540455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FF6600"/>
                </a:solidFill>
              </a:rPr>
              <a:t>Projekty</a:t>
            </a:r>
          </a:p>
        </p:txBody>
      </p:sp>
      <p:pic>
        <p:nvPicPr>
          <p:cNvPr id="8" name="Kryštof">
            <a:hlinkClick r:id="" action="ppaction://media"/>
            <a:extLst>
              <a:ext uri="{FF2B5EF4-FFF2-40B4-BE49-F238E27FC236}">
                <a16:creationId xmlns:a16="http://schemas.microsoft.com/office/drawing/2014/main" id="{998FC862-EF93-434F-921E-72DE54D7954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7521" y="4646326"/>
            <a:ext cx="3403886" cy="1915217"/>
          </a:xfr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 descr="Obsah obrázku text, osoba&#10;&#10;Popis byl vytvořen automaticky">
            <a:extLst>
              <a:ext uri="{FF2B5EF4-FFF2-40B4-BE49-F238E27FC236}">
                <a16:creationId xmlns:a16="http://schemas.microsoft.com/office/drawing/2014/main" id="{75B255B8-6927-46B7-8380-EDECDAD45BF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6189" r="-3" b="21613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14" name="Arc 13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DA4DE851-F387-48A4-8590-D5F492FFBB1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3" r="4992" b="-4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BF8CB9D-AE11-4B24-BC4F-702D040B5776}"/>
              </a:ext>
            </a:extLst>
          </p:cNvPr>
          <p:cNvSpPr txBox="1"/>
          <p:nvPr/>
        </p:nvSpPr>
        <p:spPr>
          <a:xfrm>
            <a:off x="6528150" y="3460659"/>
            <a:ext cx="122314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O našich oblíbených anglických slovech jsme psali v projektu </a:t>
            </a:r>
            <a:r>
              <a:rPr lang="en-US" sz="1800" dirty="0"/>
              <a:t>“</a:t>
            </a:r>
            <a:r>
              <a:rPr lang="cs-CZ" sz="1800" b="1" dirty="0"/>
              <a:t>Supercalifragilisticexpialidocious</a:t>
            </a:r>
            <a:r>
              <a:rPr lang="en-US" sz="1800" b="1" dirty="0"/>
              <a:t>”</a:t>
            </a:r>
            <a:r>
              <a:rPr lang="cs-CZ" sz="1800" dirty="0"/>
              <a:t>.</a:t>
            </a:r>
            <a:br>
              <a:rPr lang="cs-CZ" sz="1800" dirty="0"/>
            </a:br>
            <a:endParaRPr lang="cs-CZ" sz="1800" dirty="0"/>
          </a:p>
          <a:p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85331C2-BF3D-4F8F-AF6E-CF3FA2F2E01C}"/>
              </a:ext>
            </a:extLst>
          </p:cNvPr>
          <p:cNvSpPr txBox="1"/>
          <p:nvPr/>
        </p:nvSpPr>
        <p:spPr>
          <a:xfrm>
            <a:off x="1040638" y="886266"/>
            <a:ext cx="4696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V projektu </a:t>
            </a:r>
            <a:r>
              <a:rPr lang="en-US" sz="1800" b="1" dirty="0"/>
              <a:t>“</a:t>
            </a:r>
            <a:r>
              <a:rPr lang="cs-CZ" sz="1800" b="1" dirty="0"/>
              <a:t>Music and </a:t>
            </a:r>
            <a:r>
              <a:rPr lang="cs-CZ" sz="1800" b="1" dirty="0" err="1"/>
              <a:t>Emotions</a:t>
            </a:r>
            <a:r>
              <a:rPr lang="cs-CZ" sz="1800" b="1" dirty="0"/>
              <a:t> </a:t>
            </a:r>
            <a:r>
              <a:rPr lang="en-US" sz="1800" b="1" dirty="0"/>
              <a:t>“ </a:t>
            </a:r>
            <a:r>
              <a:rPr lang="en-US" sz="1800" dirty="0" err="1"/>
              <a:t>jsme</a:t>
            </a:r>
            <a:r>
              <a:rPr lang="en-US" sz="1800" b="1" dirty="0"/>
              <a:t>  </a:t>
            </a:r>
            <a:r>
              <a:rPr lang="en-US" sz="1800" dirty="0" err="1"/>
              <a:t>namluvili</a:t>
            </a:r>
            <a:r>
              <a:rPr lang="en-US" sz="1800" dirty="0"/>
              <a:t> </a:t>
            </a:r>
            <a:r>
              <a:rPr lang="cs-CZ" sz="1800" dirty="0"/>
              <a:t>tříminutová povídání o písních, které na nás při prvním poslechu opravdu zapůsobily. </a:t>
            </a:r>
          </a:p>
          <a:p>
            <a:endParaRPr lang="cs-CZ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9D8C95FB-50F5-4DA7-89D5-87561D6BA76A}"/>
              </a:ext>
            </a:extLst>
          </p:cNvPr>
          <p:cNvSpPr txBox="1"/>
          <p:nvPr/>
        </p:nvSpPr>
        <p:spPr>
          <a:xfrm>
            <a:off x="1095681" y="2061755"/>
            <a:ext cx="37401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cs-CZ" sz="1800" b="1" dirty="0"/>
              <a:t>Poslechněte si </a:t>
            </a:r>
            <a:r>
              <a:rPr lang="cs-CZ" sz="1800" dirty="0"/>
              <a:t>komentáře třídy </a:t>
            </a:r>
            <a:r>
              <a:rPr lang="cs-CZ" sz="1800" b="1" dirty="0"/>
              <a:t>IV.A6:</a:t>
            </a:r>
          </a:p>
          <a:p>
            <a:r>
              <a:rPr lang="cs-CZ" sz="1800" b="1" dirty="0"/>
              <a:t>10 </a:t>
            </a:r>
            <a:r>
              <a:rPr lang="cs-CZ" sz="1800" b="1" dirty="0" err="1"/>
              <a:t>Years</a:t>
            </a:r>
            <a:r>
              <a:rPr lang="cs-CZ" sz="1800" b="1" dirty="0"/>
              <a:t> </a:t>
            </a:r>
            <a:r>
              <a:rPr lang="cs-CZ" sz="1800" dirty="0"/>
              <a:t>by </a:t>
            </a:r>
            <a:r>
              <a:rPr lang="cs-CZ" sz="1800" dirty="0" err="1"/>
              <a:t>Dadi</a:t>
            </a:r>
            <a:r>
              <a:rPr lang="cs-CZ" sz="1800" dirty="0"/>
              <a:t> </a:t>
            </a:r>
            <a:r>
              <a:rPr lang="cs-CZ" sz="1800" dirty="0" err="1"/>
              <a:t>Freyr</a:t>
            </a:r>
            <a:r>
              <a:rPr lang="cs-CZ" sz="1800" dirty="0"/>
              <a:t> </a:t>
            </a:r>
          </a:p>
          <a:p>
            <a:endParaRPr lang="cs-CZ" sz="1800" dirty="0"/>
          </a:p>
          <a:p>
            <a:r>
              <a:rPr lang="en-US" sz="1800" b="1" dirty="0"/>
              <a:t>Sympathy for the Devil </a:t>
            </a:r>
            <a:r>
              <a:rPr lang="en-US" sz="1800" dirty="0"/>
              <a:t>by the Rolling Stones</a:t>
            </a:r>
          </a:p>
          <a:p>
            <a:endParaRPr lang="cs-CZ" sz="1800" b="1" dirty="0"/>
          </a:p>
          <a:p>
            <a:r>
              <a:rPr lang="en-US" sz="1800" b="1" dirty="0"/>
              <a:t>A-O-K </a:t>
            </a:r>
            <a:r>
              <a:rPr lang="en-US" sz="1800" dirty="0"/>
              <a:t>by Tai Verdes</a:t>
            </a:r>
            <a:endParaRPr lang="cs-CZ" sz="1800" dirty="0"/>
          </a:p>
          <a:p>
            <a:endParaRPr lang="cs-CZ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ED95C51C-539A-463D-8879-BF52A8F1A309}"/>
              </a:ext>
            </a:extLst>
          </p:cNvPr>
          <p:cNvSpPr txBox="1"/>
          <p:nvPr/>
        </p:nvSpPr>
        <p:spPr>
          <a:xfrm>
            <a:off x="1097275" y="4248444"/>
            <a:ext cx="3545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 err="1"/>
              <a:t>Summer</a:t>
            </a:r>
            <a:r>
              <a:rPr lang="cs-CZ" sz="1800" b="1" dirty="0"/>
              <a:t> </a:t>
            </a:r>
            <a:r>
              <a:rPr lang="cs-CZ" sz="1800" b="1" dirty="0" err="1"/>
              <a:t>Of</a:t>
            </a:r>
            <a:r>
              <a:rPr lang="cs-CZ" sz="1800" b="1" dirty="0"/>
              <a:t> </a:t>
            </a:r>
            <a:r>
              <a:rPr lang="en-US" sz="1800" b="1" dirty="0"/>
              <a:t>’69 </a:t>
            </a:r>
            <a:r>
              <a:rPr lang="en-US" sz="1800" dirty="0"/>
              <a:t>by </a:t>
            </a:r>
            <a:r>
              <a:rPr lang="cs-CZ" sz="1800" dirty="0"/>
              <a:t>Brian Adams </a:t>
            </a:r>
            <a:endParaRPr lang="en-US" sz="1800" dirty="0"/>
          </a:p>
          <a:p>
            <a:endParaRPr lang="cs-CZ" dirty="0"/>
          </a:p>
        </p:txBody>
      </p:sp>
      <p:pic>
        <p:nvPicPr>
          <p:cNvPr id="16" name="Noemi">
            <a:hlinkClick r:id="" action="ppaction://media"/>
            <a:extLst>
              <a:ext uri="{FF2B5EF4-FFF2-40B4-BE49-F238E27FC236}">
                <a16:creationId xmlns:a16="http://schemas.microsoft.com/office/drawing/2014/main" id="{30393D59-65C0-4051-85D2-31B9551CF21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933741" y="2118129"/>
            <a:ext cx="609600" cy="609600"/>
          </a:xfrm>
          <a:prstGeom prst="rect">
            <a:avLst/>
          </a:prstGeom>
        </p:spPr>
      </p:pic>
      <p:pic>
        <p:nvPicPr>
          <p:cNvPr id="17" name="Natalie">
            <a:hlinkClick r:id="" action="ppaction://media"/>
            <a:extLst>
              <a:ext uri="{FF2B5EF4-FFF2-40B4-BE49-F238E27FC236}">
                <a16:creationId xmlns:a16="http://schemas.microsoft.com/office/drawing/2014/main" id="{28D91D32-1BEB-4BEC-8476-9AB0E1FEB49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933741" y="2894434"/>
            <a:ext cx="609600" cy="609600"/>
          </a:xfrm>
          <a:prstGeom prst="rect">
            <a:avLst/>
          </a:prstGeom>
        </p:spPr>
      </p:pic>
      <p:pic>
        <p:nvPicPr>
          <p:cNvPr id="18" name="Anna">
            <a:hlinkClick r:id="" action="ppaction://media"/>
            <a:extLst>
              <a:ext uri="{FF2B5EF4-FFF2-40B4-BE49-F238E27FC236}">
                <a16:creationId xmlns:a16="http://schemas.microsoft.com/office/drawing/2014/main" id="{2E2061BE-17CC-4FB2-A4BB-C95BD62F13E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933741" y="37020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15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3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257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093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468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EAC076C-89BD-4881-A9A2-FA45B7A75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009" y="345810"/>
            <a:ext cx="4917753" cy="1271975"/>
          </a:xfrm>
        </p:spPr>
        <p:txBody>
          <a:bodyPr>
            <a:normAutofit/>
          </a:bodyPr>
          <a:lstStyle/>
          <a:p>
            <a:r>
              <a:rPr lang="cs-CZ"/>
              <a:t>Literatura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3B5ACC-DFB1-46BD-8203-EAAAD0A21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>
            <a:normAutofit/>
          </a:bodyPr>
          <a:lstStyle/>
          <a:p>
            <a:r>
              <a:rPr lang="cs-CZ" sz="2200" dirty="0"/>
              <a:t>Od třetího ročníku je součástí hodin </a:t>
            </a:r>
            <a:r>
              <a:rPr lang="cs-CZ" sz="2200" b="1" dirty="0"/>
              <a:t>britská a americká literatura, </a:t>
            </a:r>
            <a:r>
              <a:rPr lang="cs-CZ" sz="2200" dirty="0"/>
              <a:t>kterou čteme v originále. </a:t>
            </a:r>
          </a:p>
          <a:p>
            <a:r>
              <a:rPr lang="cs-CZ" sz="2200" b="1" dirty="0"/>
              <a:t>Rozebíráme</a:t>
            </a:r>
            <a:r>
              <a:rPr lang="cs-CZ" sz="2200" dirty="0"/>
              <a:t> </a:t>
            </a:r>
            <a:r>
              <a:rPr lang="cs-CZ" sz="2200" b="1" dirty="0"/>
              <a:t>romány </a:t>
            </a:r>
            <a:r>
              <a:rPr lang="cs-CZ" sz="2200" dirty="0"/>
              <a:t>(např.</a:t>
            </a:r>
            <a:r>
              <a:rPr lang="cs-CZ" sz="2200" i="1" dirty="0"/>
              <a:t> Animal </a:t>
            </a:r>
            <a:r>
              <a:rPr lang="cs-CZ" sz="2200" i="1" dirty="0" err="1"/>
              <a:t>Farm</a:t>
            </a:r>
            <a:r>
              <a:rPr lang="cs-CZ" sz="2200" i="1" dirty="0"/>
              <a:t> </a:t>
            </a:r>
            <a:r>
              <a:rPr lang="cs-CZ" sz="2200" dirty="0"/>
              <a:t>od</a:t>
            </a:r>
            <a:r>
              <a:rPr lang="en-US" sz="2200" dirty="0"/>
              <a:t> George Orwell</a:t>
            </a:r>
            <a:r>
              <a:rPr lang="cs-CZ" sz="2200" dirty="0"/>
              <a:t>a, </a:t>
            </a:r>
            <a:r>
              <a:rPr lang="en-US" sz="2200" i="1" dirty="0"/>
              <a:t>Of Mice And Men</a:t>
            </a:r>
            <a:r>
              <a:rPr lang="cs-CZ" sz="2200" i="1" dirty="0"/>
              <a:t> </a:t>
            </a:r>
            <a:r>
              <a:rPr lang="cs-CZ" sz="2200" dirty="0"/>
              <a:t>od </a:t>
            </a:r>
            <a:r>
              <a:rPr lang="en-US" sz="2200" dirty="0"/>
              <a:t>John</a:t>
            </a:r>
            <a:r>
              <a:rPr lang="cs-CZ" sz="2200" dirty="0"/>
              <a:t>a</a:t>
            </a:r>
            <a:r>
              <a:rPr lang="en-US" sz="2200" dirty="0"/>
              <a:t> Steinbeck</a:t>
            </a:r>
            <a:r>
              <a:rPr lang="cs-CZ" sz="2200" dirty="0"/>
              <a:t>a nebo</a:t>
            </a:r>
            <a:r>
              <a:rPr lang="en-US" sz="2200" dirty="0"/>
              <a:t> </a:t>
            </a:r>
            <a:r>
              <a:rPr lang="cs-CZ" sz="2200" i="1" dirty="0" err="1"/>
              <a:t>The</a:t>
            </a:r>
            <a:r>
              <a:rPr lang="cs-CZ" sz="2200" i="1" dirty="0"/>
              <a:t> </a:t>
            </a:r>
            <a:r>
              <a:rPr lang="cs-CZ" sz="2200" i="1" dirty="0" err="1"/>
              <a:t>Giver</a:t>
            </a:r>
            <a:r>
              <a:rPr lang="cs-CZ" sz="2200" i="1" dirty="0"/>
              <a:t> </a:t>
            </a:r>
            <a:r>
              <a:rPr lang="cs-CZ" sz="2200" dirty="0"/>
              <a:t>od </a:t>
            </a:r>
            <a:r>
              <a:rPr lang="cs-CZ" sz="2200" dirty="0" err="1"/>
              <a:t>Lois</a:t>
            </a:r>
            <a:r>
              <a:rPr lang="cs-CZ" sz="2200" dirty="0"/>
              <a:t> </a:t>
            </a:r>
            <a:r>
              <a:rPr lang="cs-CZ" sz="2200" dirty="0" err="1"/>
              <a:t>Lowry</a:t>
            </a:r>
            <a:r>
              <a:rPr lang="cs-CZ" sz="2200" dirty="0"/>
              <a:t>)</a:t>
            </a:r>
            <a:r>
              <a:rPr lang="cs-CZ" sz="2200" i="1" dirty="0"/>
              <a:t>, </a:t>
            </a:r>
            <a:r>
              <a:rPr lang="cs-CZ" sz="2200" dirty="0"/>
              <a:t>ale také </a:t>
            </a:r>
            <a:r>
              <a:rPr lang="cs-CZ" sz="2200" b="1" dirty="0"/>
              <a:t>divadelní hru a</a:t>
            </a:r>
            <a:r>
              <a:rPr lang="cs-CZ" sz="2200" dirty="0"/>
              <a:t> </a:t>
            </a:r>
            <a:r>
              <a:rPr lang="cs-CZ" sz="2200" b="1" dirty="0"/>
              <a:t>poezii</a:t>
            </a:r>
            <a:r>
              <a:rPr lang="cs-CZ" sz="2200" dirty="0"/>
              <a:t>.</a:t>
            </a:r>
          </a:p>
          <a:p>
            <a:r>
              <a:rPr lang="cs-CZ" sz="2200" b="1" dirty="0"/>
              <a:t>Píšeme</a:t>
            </a:r>
            <a:r>
              <a:rPr lang="cs-CZ" sz="2200" dirty="0"/>
              <a:t> </a:t>
            </a:r>
            <a:r>
              <a:rPr lang="cs-CZ" sz="2200" b="1" dirty="0"/>
              <a:t>eseje</a:t>
            </a:r>
            <a:r>
              <a:rPr lang="cs-CZ" sz="2200" dirty="0"/>
              <a:t>, které analyzují určitý aspekt probíraných literárních děl, a učíme se </a:t>
            </a:r>
            <a:r>
              <a:rPr lang="cs-CZ" sz="2200" b="1" dirty="0"/>
              <a:t>používat citace </a:t>
            </a:r>
            <a:r>
              <a:rPr lang="cs-CZ" sz="2200" dirty="0"/>
              <a:t>z románů či divadelních her k podpoře našich závěrů.</a:t>
            </a:r>
          </a:p>
          <a:p>
            <a:endParaRPr lang="cs-CZ" sz="2200" dirty="0"/>
          </a:p>
        </p:txBody>
      </p:sp>
      <p:sp>
        <p:nvSpPr>
          <p:cNvPr id="8" name="Oval 11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BAA8FB1-E2BE-45ED-B04E-618A5A5EB8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67" r="7198" b="1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9" name="Arc 13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246D46-9523-4160-92B8-1E2C72E530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25" r="27559" b="-4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84370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6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8">
            <a:extLst>
              <a:ext uri="{FF2B5EF4-FFF2-40B4-BE49-F238E27FC236}">
                <a16:creationId xmlns:a16="http://schemas.microsoft.com/office/drawing/2014/main" id="{35D813D1-BA6B-40B4-A101-04BB89445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0DAC8FB-A162-44E3-A606-C855A03A5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16" name="Rectangle 22">
            <a:extLst>
              <a:ext uri="{FF2B5EF4-FFF2-40B4-BE49-F238E27FC236}">
                <a16:creationId xmlns:a16="http://schemas.microsoft.com/office/drawing/2014/main" id="{21BDEC81-16A7-4451-B893-C15000083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24">
            <a:extLst>
              <a:ext uri="{FF2B5EF4-FFF2-40B4-BE49-F238E27FC236}">
                <a16:creationId xmlns:a16="http://schemas.microsoft.com/office/drawing/2014/main" id="{AEA3DFA5-2D7B-4989-8ED7-8321EC114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678" y="0"/>
            <a:ext cx="11145980" cy="6870723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95BFFC0-8C1E-4169-96C8-91DB1C96C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3377" y="900621"/>
            <a:ext cx="3288143" cy="133614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cs-CZ" sz="4800" dirty="0"/>
              <a:t>Literatura</a:t>
            </a:r>
            <a:br>
              <a:rPr lang="cs-CZ" sz="4800" dirty="0"/>
            </a:br>
            <a:endParaRPr lang="cs-CZ" sz="4800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7016758-3A1F-40F7-B169-2A17113392EB}"/>
              </a:ext>
            </a:extLst>
          </p:cNvPr>
          <p:cNvSpPr txBox="1"/>
          <p:nvPr/>
        </p:nvSpPr>
        <p:spPr>
          <a:xfrm>
            <a:off x="675249" y="1814731"/>
            <a:ext cx="4729013" cy="505599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/>
              <a:t>Podívejte se na</a:t>
            </a:r>
            <a:r>
              <a:rPr lang="en-US" sz="2400" dirty="0"/>
              <a:t> </a:t>
            </a:r>
            <a:r>
              <a:rPr lang="cs-CZ" sz="2400" b="1" dirty="0"/>
              <a:t>Proslovy o budoucím poslání </a:t>
            </a:r>
            <a:r>
              <a:rPr lang="cs-CZ" sz="2400" dirty="0"/>
              <a:t>čili </a:t>
            </a:r>
            <a:r>
              <a:rPr lang="cs-CZ" sz="2400" b="1" dirty="0"/>
              <a:t>„</a:t>
            </a:r>
            <a:r>
              <a:rPr lang="en-US" sz="2400" b="1" dirty="0"/>
              <a:t>Assignment Speeches</a:t>
            </a:r>
            <a:r>
              <a:rPr lang="cs-CZ" sz="2400" b="1" dirty="0"/>
              <a:t>“ </a:t>
            </a:r>
            <a:r>
              <a:rPr lang="cs-CZ" sz="2400" dirty="0"/>
              <a:t>třídy III.A6, inspirované dystopickým románem </a:t>
            </a:r>
            <a:r>
              <a:rPr lang="cs-CZ" sz="2400" dirty="0" err="1"/>
              <a:t>Lois</a:t>
            </a:r>
            <a:r>
              <a:rPr lang="cs-CZ" sz="2400" dirty="0"/>
              <a:t> </a:t>
            </a:r>
            <a:r>
              <a:rPr lang="cs-CZ" sz="2400" dirty="0" err="1"/>
              <a:t>Lowry</a:t>
            </a:r>
            <a:r>
              <a:rPr lang="cs-CZ" sz="2400" dirty="0"/>
              <a:t> </a:t>
            </a:r>
            <a:r>
              <a:rPr lang="en-US" sz="2400" i="1" dirty="0"/>
              <a:t>The Giver</a:t>
            </a:r>
            <a:r>
              <a:rPr lang="en-US" sz="2400" b="1" dirty="0"/>
              <a:t>. </a:t>
            </a:r>
            <a:endParaRPr lang="cs-CZ" sz="2400" b="1" dirty="0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/>
              <a:t>Každému „dvanáctiletému“ členu komunity je vyjeveno Radou stařešinů jeho </a:t>
            </a:r>
            <a:r>
              <a:rPr lang="cs-CZ" sz="2400" b="1" dirty="0"/>
              <a:t>budoucí poslání, </a:t>
            </a:r>
            <a:r>
              <a:rPr lang="cs-CZ" sz="2400" dirty="0"/>
              <a:t>tedy </a:t>
            </a:r>
            <a:r>
              <a:rPr lang="cs-CZ" sz="2400" b="1" dirty="0"/>
              <a:t>„</a:t>
            </a:r>
            <a:r>
              <a:rPr lang="en-US" sz="2400" b="1" dirty="0"/>
              <a:t>Assignment</a:t>
            </a:r>
            <a:r>
              <a:rPr lang="cs-CZ" sz="2400" b="1" dirty="0"/>
              <a:t>“ </a:t>
            </a:r>
            <a:r>
              <a:rPr lang="cs-CZ" sz="2400" dirty="0"/>
              <a:t>.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/>
              <a:t>Během oslavy v </a:t>
            </a:r>
            <a:r>
              <a:rPr lang="cs-CZ" sz="2400" b="1" dirty="0"/>
              <a:t>Den stejnosti       </a:t>
            </a:r>
            <a:r>
              <a:rPr lang="cs-CZ" sz="2400" dirty="0"/>
              <a:t>(</a:t>
            </a:r>
            <a:r>
              <a:rPr lang="en-US" sz="2400" b="1" dirty="0"/>
              <a:t>“Day of Sameness”</a:t>
            </a:r>
            <a:r>
              <a:rPr lang="en-US" sz="2400" dirty="0"/>
              <a:t>)</a:t>
            </a:r>
            <a:r>
              <a:rPr lang="cs-CZ" sz="2400" b="1" dirty="0"/>
              <a:t> </a:t>
            </a:r>
            <a:r>
              <a:rPr lang="cs-CZ" sz="2400" dirty="0"/>
              <a:t>je povoleno</a:t>
            </a:r>
            <a:r>
              <a:rPr lang="en-US" sz="2400" dirty="0"/>
              <a:t> </a:t>
            </a:r>
            <a:r>
              <a:rPr lang="cs-CZ" sz="2400" dirty="0"/>
              <a:t>pouze černo-šedo-bílé oblečení.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24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dirty="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Online médium 4" title="Assignment Speeches - III.A6">
            <a:hlinkClick r:id="" action="ppaction://media"/>
            <a:extLst>
              <a:ext uri="{FF2B5EF4-FFF2-40B4-BE49-F238E27FC236}">
                <a16:creationId xmlns:a16="http://schemas.microsoft.com/office/drawing/2014/main" id="{E3B9648A-1982-4F85-864B-36DBBFFCFDCB}"/>
              </a:ext>
            </a:extLst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472785" y="6361"/>
            <a:ext cx="4519860" cy="3389895"/>
          </a:xfrm>
          <a:prstGeom prst="rect">
            <a:avLst/>
          </a:prstGeom>
        </p:spPr>
      </p:pic>
      <p:pic>
        <p:nvPicPr>
          <p:cNvPr id="11" name="Online médium 10" title="Assignment Speeches 2 - III.A6">
            <a:hlinkClick r:id="" action="ppaction://media"/>
            <a:extLst>
              <a:ext uri="{FF2B5EF4-FFF2-40B4-BE49-F238E27FC236}">
                <a16:creationId xmlns:a16="http://schemas.microsoft.com/office/drawing/2014/main" id="{2FD0F731-0BBF-40E4-85A1-008B0376BF04}"/>
              </a:ext>
            </a:extLst>
          </p:cNvPr>
          <p:cNvPicPr>
            <a:picLocks noGrp="1" noRot="1" noChangeAspect="1"/>
          </p:cNvPicPr>
          <p:nvPr>
            <p:ph sz="half" idx="1"/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6472785" y="3461744"/>
            <a:ext cx="4519859" cy="338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03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2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4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553886E-6D40-4E3A-886D-64FCBE1AA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40" y="358726"/>
            <a:ext cx="2002513" cy="1624819"/>
          </a:xfrm>
        </p:spPr>
        <p:txBody>
          <a:bodyPr>
            <a:normAutofit fontScale="90000"/>
          </a:bodyPr>
          <a:lstStyle/>
          <a:p>
            <a:r>
              <a:rPr lang="cs-CZ" sz="4000"/>
              <a:t>Soutěž tvůrčího psaní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CB8181-22CD-436F-AF53-168232FBF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212" y="2194102"/>
            <a:ext cx="2627139" cy="4305172"/>
          </a:xfrm>
        </p:spPr>
        <p:txBody>
          <a:bodyPr>
            <a:normAutofit/>
          </a:bodyPr>
          <a:lstStyle/>
          <a:p>
            <a:r>
              <a:rPr lang="cs-CZ" sz="2200" dirty="0"/>
              <a:t>Podporujeme ty, kteří mají chuť psát, tvořit, nahrávat a sdílet v angličtině v soutěži tvůrčího psaní </a:t>
            </a:r>
            <a:r>
              <a:rPr lang="en-US" sz="2200" b="1" dirty="0"/>
              <a:t>“Creative Writing Competition”</a:t>
            </a:r>
            <a:r>
              <a:rPr lang="cs-CZ" sz="2200" dirty="0"/>
              <a:t>. </a:t>
            </a:r>
          </a:p>
          <a:p>
            <a:r>
              <a:rPr lang="cs-CZ" sz="2200" dirty="0"/>
              <a:t>Poslechněte si ochutnávku </a:t>
            </a:r>
            <a:r>
              <a:rPr lang="cs-CZ" sz="2200" b="1" dirty="0"/>
              <a:t>z loňské soutěže na téma </a:t>
            </a:r>
            <a:r>
              <a:rPr lang="en-US" sz="2200" b="1" dirty="0"/>
              <a:t>“Isolation”</a:t>
            </a:r>
            <a:r>
              <a:rPr lang="cs-CZ" sz="2200" dirty="0"/>
              <a:t>.</a:t>
            </a:r>
          </a:p>
        </p:txBody>
      </p:sp>
      <p:pic>
        <p:nvPicPr>
          <p:cNvPr id="5" name="Obrázek 4" descr="Obsah obrázku patro, interiér, osoba, skupina&#10;&#10;Popis byl vytvořen automaticky">
            <a:extLst>
              <a:ext uri="{FF2B5EF4-FFF2-40B4-BE49-F238E27FC236}">
                <a16:creationId xmlns:a16="http://schemas.microsoft.com/office/drawing/2014/main" id="{AC89F3FC-7192-456A-AC7C-D6ACEC6D00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2" r="3" b="3"/>
          <a:stretch/>
        </p:blipFill>
        <p:spPr>
          <a:xfrm>
            <a:off x="2917876" y="-3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13B14124-0F02-4D03-8D45-8F5D7CC95682}"/>
              </a:ext>
            </a:extLst>
          </p:cNvPr>
          <p:cNvSpPr txBox="1"/>
          <p:nvPr/>
        </p:nvSpPr>
        <p:spPr>
          <a:xfrm>
            <a:off x="10331464" y="1080310"/>
            <a:ext cx="17409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/>
              <a:t>TED-talk</a:t>
            </a:r>
            <a:r>
              <a:rPr lang="cs-CZ" sz="1800" i="1"/>
              <a:t> </a:t>
            </a:r>
            <a:r>
              <a:rPr lang="en-US" sz="1800" b="1"/>
              <a:t>Education Symbiosis</a:t>
            </a:r>
            <a:r>
              <a:rPr lang="cs-CZ" sz="1800" b="1"/>
              <a:t> </a:t>
            </a:r>
            <a:r>
              <a:rPr lang="cs-CZ" sz="1800"/>
              <a:t>(žák </a:t>
            </a:r>
            <a:r>
              <a:rPr lang="cs-CZ"/>
              <a:t>III.A6</a:t>
            </a:r>
            <a:r>
              <a:rPr lang="cs-CZ" sz="1800"/>
              <a:t>)</a:t>
            </a:r>
            <a:r>
              <a:rPr lang="en-US" sz="1800" i="1"/>
              <a:t> </a:t>
            </a:r>
            <a:r>
              <a:rPr lang="cs-CZ" sz="1800"/>
              <a:t>sdílí vizi přístupu ke vzdělání, inspirovanou obdobím distanční výuky.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4DC730B3-D4AF-42B3-84CB-F8755F0E72AC}"/>
              </a:ext>
            </a:extLst>
          </p:cNvPr>
          <p:cNvSpPr txBox="1"/>
          <p:nvPr/>
        </p:nvSpPr>
        <p:spPr>
          <a:xfrm flipH="1">
            <a:off x="9847384" y="4698607"/>
            <a:ext cx="230241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cs-CZ" dirty="0"/>
              <a:t>Báseň</a:t>
            </a:r>
            <a:r>
              <a:rPr lang="cs-CZ" b="1" i="1" dirty="0"/>
              <a:t> </a:t>
            </a:r>
            <a:r>
              <a:rPr lang="en-US" b="1" dirty="0"/>
              <a:t>Dear my only friend </a:t>
            </a:r>
            <a:r>
              <a:rPr lang="en-US" dirty="0"/>
              <a:t>(</a:t>
            </a:r>
            <a:r>
              <a:rPr lang="cs-CZ" dirty="0"/>
              <a:t>žákyně II.6) vypovídá o poznání sebe sama a vztahu k ostatním.</a:t>
            </a:r>
            <a:endParaRPr lang="en-US" dirty="0"/>
          </a:p>
        </p:txBody>
      </p:sp>
      <p:pic>
        <p:nvPicPr>
          <p:cNvPr id="25" name="13. VF 3.A6 TED Education symbiosis">
            <a:hlinkClick r:id="" action="ppaction://media"/>
            <a:extLst>
              <a:ext uri="{FF2B5EF4-FFF2-40B4-BE49-F238E27FC236}">
                <a16:creationId xmlns:a16="http://schemas.microsoft.com/office/drawing/2014/main" id="{395F62DB-CD48-4A25-B657-7458505970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08760" y="325907"/>
            <a:ext cx="609600" cy="609600"/>
          </a:xfrm>
          <a:prstGeom prst="rect">
            <a:avLst/>
          </a:prstGeom>
        </p:spPr>
      </p:pic>
      <p:pic>
        <p:nvPicPr>
          <p:cNvPr id="26" name="2 My dear only friend SLAM EP II.B6">
            <a:hlinkClick r:id="" action="ppaction://media"/>
            <a:extLst>
              <a:ext uri="{FF2B5EF4-FFF2-40B4-BE49-F238E27FC236}">
                <a16:creationId xmlns:a16="http://schemas.microsoft.com/office/drawing/2014/main" id="{511D3423-3A36-4B38-8429-176A3448124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08760" y="39195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02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06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219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596334F-7874-48EC-A470-EA8E15095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Příprava na mezinárodní jazykové zkoušky</a:t>
            </a:r>
          </a:p>
        </p:txBody>
      </p:sp>
      <p:sp>
        <p:nvSpPr>
          <p:cNvPr id="26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7E80F88-69C5-4118-9245-A3180D6874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706624"/>
            <a:ext cx="6894576" cy="3483864"/>
          </a:xfrm>
        </p:spPr>
        <p:txBody>
          <a:bodyPr vert="horz" lIns="91440" tIns="45720" rIns="91440" bIns="45720" rtlCol="0">
            <a:normAutofit/>
          </a:bodyPr>
          <a:lstStyle/>
          <a:p>
            <a:pPr fontAlgn="base"/>
            <a:r>
              <a:rPr lang="en-US" sz="2200" dirty="0"/>
              <a:t>V 5. a 6. </a:t>
            </a:r>
            <a:r>
              <a:rPr lang="cs-CZ" sz="2200" dirty="0"/>
              <a:t>ročníku nabízíme </a:t>
            </a:r>
            <a:r>
              <a:rPr lang="cs-CZ" sz="2200" b="1" dirty="0"/>
              <a:t>volitelné semináře </a:t>
            </a:r>
            <a:r>
              <a:rPr lang="cs-CZ" sz="2200" dirty="0"/>
              <a:t>přípravy k mezinárodním jazykovým zkouškám </a:t>
            </a:r>
            <a:r>
              <a:rPr lang="en-US" sz="2200" b="1" dirty="0"/>
              <a:t>Cambridge English Exams</a:t>
            </a:r>
            <a:r>
              <a:rPr lang="en-US" sz="2200" dirty="0"/>
              <a:t>: CAE (Cambridge English C1 Advanced ) a CPE (C2 Proficiency).</a:t>
            </a:r>
            <a:endParaRPr lang="cs-CZ" sz="2200" dirty="0"/>
          </a:p>
          <a:p>
            <a:pPr fontAlgn="base"/>
            <a:r>
              <a:rPr lang="cs-CZ" sz="2200" dirty="0"/>
              <a:t>Tyto semináře učí mimo jiné také naši rodilí mluvčí z </a:t>
            </a:r>
            <a:r>
              <a:rPr lang="cs-CZ" sz="2200"/>
              <a:t>Velké Británie.</a:t>
            </a:r>
            <a:endParaRPr lang="en-US" sz="2200" dirty="0"/>
          </a:p>
          <a:p>
            <a:pPr fontAlgn="base"/>
            <a:r>
              <a:rPr lang="cs-CZ" sz="2200" dirty="0"/>
              <a:t>Někteří naši žáci zkoušky skládají a certifikát využívají jako </a:t>
            </a:r>
            <a:r>
              <a:rPr lang="cs-CZ" sz="2200" b="1" dirty="0"/>
              <a:t>doklad o své jazykové úrovni </a:t>
            </a:r>
            <a:r>
              <a:rPr lang="cs-CZ" sz="2200" dirty="0"/>
              <a:t>v aplikačním procesu pro studium v zahraničí, na českých VŠ nebo u svých budoucích zaměstnavatelů.</a:t>
            </a:r>
          </a:p>
          <a:p>
            <a:pPr fontAlgn="base"/>
            <a:endParaRPr lang="en-US" sz="2200" b="0" i="0" dirty="0">
              <a:effectLst/>
            </a:endParaRPr>
          </a:p>
          <a:p>
            <a:endParaRPr lang="en-US" sz="22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E6D3901-9CFC-4CF4-8A0C-83D7DE69F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656" y="1530165"/>
            <a:ext cx="3995928" cy="639348"/>
          </a:xfrm>
          <a:prstGeom prst="rect">
            <a:avLst/>
          </a:prstGeom>
        </p:spPr>
      </p:pic>
      <p:pic>
        <p:nvPicPr>
          <p:cNvPr id="8" name="Zástupný obsah 7" descr="Obsah obrázku obloha, exteriér, země, osoba&#10;&#10;Popis byl vytvořen automaticky">
            <a:extLst>
              <a:ext uri="{FF2B5EF4-FFF2-40B4-BE49-F238E27FC236}">
                <a16:creationId xmlns:a16="http://schemas.microsoft.com/office/drawing/2014/main" id="{BAF90D14-B01E-4444-BDD2-FA815C9E22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656" y="2649375"/>
            <a:ext cx="3990794" cy="2984781"/>
          </a:xfrm>
        </p:spPr>
      </p:pic>
    </p:spTree>
    <p:extLst>
      <p:ext uri="{BB962C8B-B14F-4D97-AF65-F5344CB8AC3E}">
        <p14:creationId xmlns:p14="http://schemas.microsoft.com/office/powerpoint/2010/main" val="3132302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438FDC9-4933-4651-93F9-74CD7EB4D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cs-CZ" sz="5400"/>
              <a:t>Zahraniční stipendia</a:t>
            </a:r>
          </a:p>
        </p:txBody>
      </p:sp>
      <p:sp>
        <p:nvSpPr>
          <p:cNvPr id="3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091F7F-C5A7-4EBC-B4D1-3726470D5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/>
              <a:t>Každým rokem se naši studenti ucházejí o </a:t>
            </a:r>
            <a:r>
              <a:rPr lang="cs-CZ" sz="2200" b="1"/>
              <a:t>zahraniční stipendia </a:t>
            </a:r>
            <a:r>
              <a:rPr lang="cs-CZ" sz="2200"/>
              <a:t>(např. Open Society Fund nebo United World College). Někteří vyjíždějí na rok </a:t>
            </a:r>
            <a:r>
              <a:rPr lang="cs-CZ" sz="2200" b="1"/>
              <a:t>na zkušenou na zahraniční střední školu</a:t>
            </a:r>
            <a:r>
              <a:rPr lang="cs-CZ" sz="2200"/>
              <a:t>, např. v UK nebo USA.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2F20EE2-6F6C-4C52-B2D5-7620224C7E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2" r="15434" b="-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0658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CC7B45B-1C86-4B23-BFC3-62A4632F4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cs-CZ" sz="5400" dirty="0"/>
              <a:t>Zahraniční vysoké školy</a:t>
            </a:r>
          </a:p>
        </p:txBody>
      </p:sp>
      <p:sp>
        <p:nvSpPr>
          <p:cNvPr id="3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0E9E53-42C9-43C5-A8FD-44AEBE361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cs-CZ" sz="1900"/>
              <a:t>Někteří naši maturanti podávají </a:t>
            </a:r>
            <a:r>
              <a:rPr lang="cs-CZ" sz="1900" b="1"/>
              <a:t>přihlášky na zahraniční vysoké školy</a:t>
            </a:r>
            <a:r>
              <a:rPr lang="cs-CZ" sz="1900"/>
              <a:t>.</a:t>
            </a:r>
          </a:p>
          <a:p>
            <a:r>
              <a:rPr lang="cs-CZ" sz="1900"/>
              <a:t>Pomáháme jim s aplikačním procesem, píšeme jim </a:t>
            </a:r>
            <a:r>
              <a:rPr lang="cs-CZ" sz="1900" b="1"/>
              <a:t>doporučení</a:t>
            </a:r>
            <a:r>
              <a:rPr lang="cs-CZ" sz="1900"/>
              <a:t> a dáváme podněty, jak úspěšně napsat např. </a:t>
            </a:r>
            <a:r>
              <a:rPr lang="en-US" sz="1900"/>
              <a:t>“Personal Statement”</a:t>
            </a:r>
            <a:r>
              <a:rPr lang="cs-CZ" sz="1900"/>
              <a:t>.</a:t>
            </a:r>
          </a:p>
          <a:p>
            <a:r>
              <a:rPr lang="cs-CZ" sz="1900"/>
              <a:t>Naši absolventi studovali nebo stále studují na vysokých školách např. v </a:t>
            </a:r>
            <a:r>
              <a:rPr lang="cs-CZ" sz="1900" b="1"/>
              <a:t>Anglii, Skotsku, Švédsku, Dánsku, Holandsku </a:t>
            </a:r>
            <a:r>
              <a:rPr lang="cs-CZ" sz="1900"/>
              <a:t>nebo</a:t>
            </a:r>
            <a:r>
              <a:rPr lang="cs-CZ" sz="1900" b="1"/>
              <a:t> Spojených státech</a:t>
            </a:r>
            <a:r>
              <a:rPr lang="cs-CZ" sz="1900"/>
              <a:t>.</a:t>
            </a:r>
          </a:p>
        </p:txBody>
      </p:sp>
      <p:pic>
        <p:nvPicPr>
          <p:cNvPr id="6" name="Obrázek 5" descr="Obsah obrázku obloha, exteriér, most, chodník&#10;&#10;Popis byl vytvořen automaticky">
            <a:extLst>
              <a:ext uri="{FF2B5EF4-FFF2-40B4-BE49-F238E27FC236}">
                <a16:creationId xmlns:a16="http://schemas.microsoft.com/office/drawing/2014/main" id="{011CFFDF-EDD8-4F35-A577-44F3CB3981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7" r="1" b="1698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697382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23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703EB74-8FD9-474F-8240-B50BFE165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412454"/>
            <a:ext cx="2381250" cy="210185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2800" dirty="0"/>
              <a:t>Exkurze do Velké Británie</a:t>
            </a:r>
          </a:p>
        </p:txBody>
      </p:sp>
      <p:sp>
        <p:nvSpPr>
          <p:cNvPr id="40" name="Rectangle 25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" name="Rectangle 27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45238" y="145264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4F0B31-F580-4EBF-B198-44DD52C50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7538" y="412454"/>
            <a:ext cx="3243262" cy="21018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cs-CZ" sz="1700" dirty="0"/>
              <a:t>Ve 4. ročníku vyjíždíme na </a:t>
            </a:r>
            <a:r>
              <a:rPr lang="cs-CZ" sz="1700" b="1" dirty="0"/>
              <a:t>poznávací zájezd do Velké Británie </a:t>
            </a:r>
            <a:r>
              <a:rPr lang="cs-CZ" sz="1700" dirty="0"/>
              <a:t>(pokud situace dovolí) seznámit se s kulturou, historií a zajímavými místy této země.</a:t>
            </a:r>
          </a:p>
        </p:txBody>
      </p:sp>
      <p:pic>
        <p:nvPicPr>
          <p:cNvPr id="6" name="Obrázek 5" descr="Obsah obrázku obloha, osoba, lidé, exteriér&#10;&#10;Popis byl vytvořen automaticky">
            <a:extLst>
              <a:ext uri="{FF2B5EF4-FFF2-40B4-BE49-F238E27FC236}">
                <a16:creationId xmlns:a16="http://schemas.microsoft.com/office/drawing/2014/main" id="{85500CCC-DCC8-4DFA-BB06-4B5487B1ED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7"/>
          <a:stretch/>
        </p:blipFill>
        <p:spPr>
          <a:xfrm>
            <a:off x="20" y="2959630"/>
            <a:ext cx="6400781" cy="3898370"/>
          </a:xfrm>
          <a:prstGeom prst="rect">
            <a:avLst/>
          </a:prstGeom>
        </p:spPr>
      </p:pic>
      <p:pic>
        <p:nvPicPr>
          <p:cNvPr id="5" name="Obrázek 4" descr="Obsah obrázku hora, osoba, exteriér, obloha&#10;&#10;Popis byl vytvořen automaticky">
            <a:extLst>
              <a:ext uri="{FF2B5EF4-FFF2-40B4-BE49-F238E27FC236}">
                <a16:creationId xmlns:a16="http://schemas.microsoft.com/office/drawing/2014/main" id="{7CED1AFA-06D7-4838-A411-A0CABE890A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73" r="11236" b="1"/>
          <a:stretch/>
        </p:blipFill>
        <p:spPr>
          <a:xfrm>
            <a:off x="6591299" y="1"/>
            <a:ext cx="56007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7621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53D99D5-F4A7-40D6-A40C-02E8337827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3" r="5703" b="-2"/>
          <a:stretch/>
        </p:blipFill>
        <p:spPr bwMode="auto">
          <a:xfrm>
            <a:off x="20" y="10"/>
            <a:ext cx="4003019" cy="338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ázek 11" descr="Obsah obrázku osoba, interiér, strop&#10;&#10;Popis byl vytvořen automaticky">
            <a:extLst>
              <a:ext uri="{FF2B5EF4-FFF2-40B4-BE49-F238E27FC236}">
                <a16:creationId xmlns:a16="http://schemas.microsoft.com/office/drawing/2014/main" id="{33CA6FDB-A6B0-49F1-A23D-7E9FBAD134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7" r="4" b="4"/>
          <a:stretch/>
        </p:blipFill>
        <p:spPr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5" name="Obrázek 4" descr="Obsah obrázku osoba, exteriér, lidé, dav&#10;&#10;Popis byl vytvořen automaticky">
            <a:extLst>
              <a:ext uri="{FF2B5EF4-FFF2-40B4-BE49-F238E27FC236}">
                <a16:creationId xmlns:a16="http://schemas.microsoft.com/office/drawing/2014/main" id="{21F55EB4-2E6C-4F6A-A739-C6B9EEC7F1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" r="17137" b="-3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10" name="Zástupný obsah 9" descr="Obsah obrázku osoba, interiér, patro, stojící&#10;&#10;Popis byl vytvořen automaticky">
            <a:extLst>
              <a:ext uri="{FF2B5EF4-FFF2-40B4-BE49-F238E27FC236}">
                <a16:creationId xmlns:a16="http://schemas.microsoft.com/office/drawing/2014/main" id="{310DB727-2DE9-4281-9422-E16D19FA48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36504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8" name="Zástupný obsah 7" descr="Obsah obrázku obloha, voda, exteriér, lidé&#10;&#10;Popis byl vytvořen automaticky">
            <a:extLst>
              <a:ext uri="{FF2B5EF4-FFF2-40B4-BE49-F238E27FC236}">
                <a16:creationId xmlns:a16="http://schemas.microsoft.com/office/drawing/2014/main" id="{E104246A-59EC-4E50-9D3C-134897A033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7" r="4" b="4"/>
          <a:stretch/>
        </p:blipFill>
        <p:spPr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6" name="Zástupný obsah 5" descr="Obsah obrázku obloha, exteriér, hora, tráva&#10;&#10;Popis byl vytvořen automaticky">
            <a:extLst>
              <a:ext uri="{FF2B5EF4-FFF2-40B4-BE49-F238E27FC236}">
                <a16:creationId xmlns:a16="http://schemas.microsoft.com/office/drawing/2014/main" id="{25C942A9-303B-4EB2-8E63-B3895A7A7D6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2" r="-3" b="-3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59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9" name="Rectangle 13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D2BE85D-8E59-4807-9ECC-572ECB504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cs-CZ" sz="5400"/>
              <a:t>Vítejte</a:t>
            </a:r>
          </a:p>
        </p:txBody>
      </p:sp>
      <p:sp>
        <p:nvSpPr>
          <p:cNvPr id="14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8" name="Content Placeholder 3077">
            <a:extLst>
              <a:ext uri="{FF2B5EF4-FFF2-40B4-BE49-F238E27FC236}">
                <a16:creationId xmlns:a16="http://schemas.microsoft.com/office/drawing/2014/main" id="{F76F5C3A-5C67-4B11-B00E-89BF27E05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cs-CZ" sz="2200"/>
              <a:t>Vítejte v prezentaci studia </a:t>
            </a:r>
            <a:r>
              <a:rPr lang="cs-CZ" sz="2200" b="1"/>
              <a:t>angličtiny</a:t>
            </a:r>
            <a:r>
              <a:rPr lang="cs-CZ" sz="2200"/>
              <a:t> na </a:t>
            </a:r>
            <a:r>
              <a:rPr lang="cs-CZ" sz="2200" b="1"/>
              <a:t>šestiletém gymnáziu </a:t>
            </a:r>
            <a:r>
              <a:rPr lang="cs-CZ" sz="2200"/>
              <a:t>(dvojjazyčná sekce).</a:t>
            </a:r>
          </a:p>
          <a:p>
            <a:r>
              <a:rPr lang="cs-CZ" sz="2200"/>
              <a:t>Představíme Vám, kdo jsme a jak se učíme.</a:t>
            </a:r>
          </a:p>
          <a:p>
            <a:endParaRPr lang="en-US" sz="2200"/>
          </a:p>
        </p:txBody>
      </p:sp>
      <p:pic>
        <p:nvPicPr>
          <p:cNvPr id="3074" name="Picture 2" descr="No photo description available.">
            <a:extLst>
              <a:ext uri="{FF2B5EF4-FFF2-40B4-BE49-F238E27FC236}">
                <a16:creationId xmlns:a16="http://schemas.microsoft.com/office/drawing/2014/main" id="{F36EC760-13CF-4ED1-BDCF-79B87CE74A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18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6">
            <a:extLst>
              <a:ext uri="{FF2B5EF4-FFF2-40B4-BE49-F238E27FC236}">
                <a16:creationId xmlns:a16="http://schemas.microsoft.com/office/drawing/2014/main" id="{6D731904-7733-45B0-902C-289497204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Rectangle 28">
            <a:extLst>
              <a:ext uri="{FF2B5EF4-FFF2-40B4-BE49-F238E27FC236}">
                <a16:creationId xmlns:a16="http://schemas.microsoft.com/office/drawing/2014/main" id="{504E6397-35D7-4AEC-9DA9-B7F6B12B8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DC35368-6D43-4FAD-86EF-805273F64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59" y="4440602"/>
            <a:ext cx="3827543" cy="1645920"/>
          </a:xfrm>
        </p:spPr>
        <p:txBody>
          <a:bodyPr>
            <a:normAutofit/>
          </a:bodyPr>
          <a:lstStyle/>
          <a:p>
            <a:r>
              <a:rPr lang="cs-CZ" sz="3600"/>
              <a:t>Partnerství </a:t>
            </a:r>
            <a:br>
              <a:rPr lang="cs-CZ" sz="3600"/>
            </a:br>
            <a:r>
              <a:rPr lang="cs-CZ" sz="3600"/>
              <a:t>s městem </a:t>
            </a:r>
            <a:r>
              <a:rPr lang="cs-CZ" sz="3600" err="1"/>
              <a:t>Owensboro</a:t>
            </a:r>
            <a:r>
              <a:rPr lang="cs-CZ" sz="3600"/>
              <a:t>, USA</a:t>
            </a:r>
          </a:p>
        </p:txBody>
      </p:sp>
      <p:pic>
        <p:nvPicPr>
          <p:cNvPr id="5" name="Obrázek 4" descr="Obsah obrázku osoba, země, lidé, pózování&#10;&#10;Popis byl vytvořen automaticky">
            <a:extLst>
              <a:ext uri="{FF2B5EF4-FFF2-40B4-BE49-F238E27FC236}">
                <a16:creationId xmlns:a16="http://schemas.microsoft.com/office/drawing/2014/main" id="{1448E4F4-F1B6-4E0A-AA4E-3A281B7CB3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4" r="2" b="2"/>
          <a:stretch/>
        </p:blipFill>
        <p:spPr>
          <a:xfrm>
            <a:off x="6" y="10"/>
            <a:ext cx="4884383" cy="3995918"/>
          </a:xfrm>
          <a:prstGeom prst="rect">
            <a:avLst/>
          </a:prstGeom>
        </p:spPr>
      </p:pic>
      <p:pic>
        <p:nvPicPr>
          <p:cNvPr id="13" name="Obrázek 12" descr="Obsah obrázku obloha, osoba, exteriér, příroda&#10;&#10;Popis byl vytvořen automaticky">
            <a:extLst>
              <a:ext uri="{FF2B5EF4-FFF2-40B4-BE49-F238E27FC236}">
                <a16:creationId xmlns:a16="http://schemas.microsoft.com/office/drawing/2014/main" id="{5F5655C4-A778-4060-B6F9-6D2F52229E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" r="1" b="1"/>
          <a:stretch/>
        </p:blipFill>
        <p:spPr>
          <a:xfrm>
            <a:off x="5074877" y="10"/>
            <a:ext cx="7117118" cy="399591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62C5A04F-2AEB-4631-8314-A8B812E1E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B2B1C70-BF3F-41BD-871B-63D8F911F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2FFAB7-30D8-44FF-A327-CBDF6FE14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9240" y="4440602"/>
            <a:ext cx="6007608" cy="164592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/>
              <a:t>U</a:t>
            </a:r>
            <a:r>
              <a:rPr lang="cs-CZ" sz="2000"/>
              <a:t>ž půl druhého desetiletí jsme zapojeni do výměnného programu se středoškoláky z </a:t>
            </a:r>
            <a:r>
              <a:rPr lang="cs-CZ" sz="2000" err="1"/>
              <a:t>Owensboro</a:t>
            </a:r>
            <a:r>
              <a:rPr lang="cs-CZ" sz="2000"/>
              <a:t> (Kentucky), partnerským městem Olomouce, s nimž nás pojí i přátelské vztahy. </a:t>
            </a:r>
          </a:p>
          <a:p>
            <a:endParaRPr lang="cs-CZ" sz="1800"/>
          </a:p>
        </p:txBody>
      </p:sp>
    </p:spTree>
    <p:extLst>
      <p:ext uri="{BB962C8B-B14F-4D97-AF65-F5344CB8AC3E}">
        <p14:creationId xmlns:p14="http://schemas.microsoft.com/office/powerpoint/2010/main" val="7932415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skupina, pózování&#10;&#10;Popis byl vytvořen automaticky">
            <a:extLst>
              <a:ext uri="{FF2B5EF4-FFF2-40B4-BE49-F238E27FC236}">
                <a16:creationId xmlns:a16="http://schemas.microsoft.com/office/drawing/2014/main" id="{8BA0DC7A-CA53-47D8-B52F-8F41283C68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9" r="9290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1" name="Obrázek 10" descr="Obsah obrázku osoba, skupina, pózování, exteriér&#10;&#10;Popis byl vytvořen automaticky">
            <a:extLst>
              <a:ext uri="{FF2B5EF4-FFF2-40B4-BE49-F238E27FC236}">
                <a16:creationId xmlns:a16="http://schemas.microsoft.com/office/drawing/2014/main" id="{8B19A994-DF8B-49BE-B21D-349705169C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2430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7" name="Obrázek 6" descr="Obsah obrázku text, interiér, osoba, patro&#10;&#10;Popis byl vytvořen automaticky">
            <a:extLst>
              <a:ext uri="{FF2B5EF4-FFF2-40B4-BE49-F238E27FC236}">
                <a16:creationId xmlns:a16="http://schemas.microsoft.com/office/drawing/2014/main" id="{3E33E6C9-0D29-4E92-AFFA-B78C10E81D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1" r="11018" b="-1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51" name="Freeform: Shape 50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3" name="Freeform: Shape 52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30D3972-53E1-458B-BE33-8972DCE34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rmAutofit/>
          </a:bodyPr>
          <a:lstStyle/>
          <a:p>
            <a:r>
              <a:rPr lang="cs-CZ" sz="2800"/>
              <a:t>Partnerství s městem Owensboro, USA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Content Placeholder 16">
            <a:extLst>
              <a:ext uri="{FF2B5EF4-FFF2-40B4-BE49-F238E27FC236}">
                <a16:creationId xmlns:a16="http://schemas.microsoft.com/office/drawing/2014/main" id="{5304D836-2727-443D-9A1A-449B2967F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568"/>
            <a:ext cx="2807208" cy="392277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sz="2000" dirty="0"/>
              <a:t>V jednom roce odjíždí do </a:t>
            </a:r>
            <a:r>
              <a:rPr lang="cs-CZ" sz="2000" dirty="0" err="1"/>
              <a:t>Owensboro</a:t>
            </a:r>
            <a:r>
              <a:rPr lang="cs-CZ" sz="2000" dirty="0"/>
              <a:t> skupina našich studentů poznávat americké školství, kulturu a život v USA. Studenti bydlí v rodinách u svých amerických protějšků v Kentucky a většinou v rámci výměny navštíví i místa v jiných amerických státech. V dalším roce skupina amerických studentů přijíždí na zkušenou do ČR.</a:t>
            </a:r>
          </a:p>
          <a:p>
            <a:endParaRPr lang="en-US" sz="1700" dirty="0"/>
          </a:p>
        </p:txBody>
      </p:sp>
      <p:pic>
        <p:nvPicPr>
          <p:cNvPr id="33" name="Obrázek 32" descr="Obsah obrázku osoba, patro, interiér, skupina&#10;&#10;Popis byl vytvořen automaticky">
            <a:extLst>
              <a:ext uri="{FF2B5EF4-FFF2-40B4-BE49-F238E27FC236}">
                <a16:creationId xmlns:a16="http://schemas.microsoft.com/office/drawing/2014/main" id="{D9D2CDD9-38C2-4945-9A57-13D41D92E3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0" r="-1" b="1558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821976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6FA5087-B0A2-4280-8F1C-A3CD012C20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735" r="-2" b="25878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7" name="Picture 2" descr="No photo description available.">
            <a:extLst>
              <a:ext uri="{FF2B5EF4-FFF2-40B4-BE49-F238E27FC236}">
                <a16:creationId xmlns:a16="http://schemas.microsoft.com/office/drawing/2014/main" id="{C79BFF11-9AA0-4A26-A14E-804EF89249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8" r="-2" b="19305"/>
          <a:stretch/>
        </p:blipFill>
        <p:spPr bwMode="auto"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20895B3-CB99-46C3-AE33-8CCD9BD19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r>
              <a:rPr lang="cs-CZ" sz="3400"/>
              <a:t>Překladatelská soutěž pro středoškoláky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094876B-D2CA-487A-8443-684927952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4832803" cy="3664351"/>
          </a:xfrm>
        </p:spPr>
        <p:txBody>
          <a:bodyPr>
            <a:normAutofit/>
          </a:bodyPr>
          <a:lstStyle/>
          <a:p>
            <a:r>
              <a:rPr lang="cs-CZ" sz="2200" dirty="0"/>
              <a:t>Každoročně se účastníme  </a:t>
            </a:r>
            <a:r>
              <a:rPr lang="cs-CZ" sz="2200" i="1" dirty="0"/>
              <a:t>Překladatelské soutěže pro středoškoláky v angličtině</a:t>
            </a:r>
            <a:r>
              <a:rPr lang="cs-CZ" sz="2200" dirty="0"/>
              <a:t>, organizované FF UP v Olomouci.</a:t>
            </a:r>
          </a:p>
          <a:p>
            <a:r>
              <a:rPr lang="cs-CZ" sz="2200" dirty="0"/>
              <a:t>Soutěž je příležitostí pro jazykově nadané středoškoláky si vyzkoušet, jaké to je být profesionálním překladatelem nejen komerčních, ale i uměleckých textů.</a:t>
            </a:r>
          </a:p>
        </p:txBody>
      </p:sp>
    </p:spTree>
    <p:extLst>
      <p:ext uri="{BB962C8B-B14F-4D97-AF65-F5344CB8AC3E}">
        <p14:creationId xmlns:p14="http://schemas.microsoft.com/office/powerpoint/2010/main" val="34051469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9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D14D51E-997F-492F-B625-1AB0AC024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96" r="-2" b="16755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4" name="Picture 2" descr="No photo description available.">
            <a:extLst>
              <a:ext uri="{FF2B5EF4-FFF2-40B4-BE49-F238E27FC236}">
                <a16:creationId xmlns:a16="http://schemas.microsoft.com/office/drawing/2014/main" id="{CF9F6416-92BD-48D3-8F9D-598464804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53" r="-2" b="-2"/>
          <a:stretch/>
        </p:blipFill>
        <p:spPr bwMode="auto"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37" name="Freeform: Shape 11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8" name="Freeform: Shape 13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C864C23-2DDF-4A86-89D5-3268601A6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r>
              <a:rPr lang="cs-CZ" sz="3400"/>
              <a:t>Děkujeme</a:t>
            </a:r>
          </a:p>
        </p:txBody>
      </p:sp>
      <p:sp>
        <p:nvSpPr>
          <p:cNvPr id="39" name="Rectangle 15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40" name="Rectangle 17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19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4DF871-DC69-4E54-A344-04AED2971E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4832803" cy="36643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/>
              <a:t>Děkujeme za Váš zájem o výuku angličtiny u nás.</a:t>
            </a:r>
          </a:p>
          <a:p>
            <a:pPr marL="0" indent="0">
              <a:buNone/>
            </a:pPr>
            <a:endParaRPr lang="cs-CZ" sz="2200"/>
          </a:p>
          <a:p>
            <a:pPr marL="0" indent="0">
              <a:buNone/>
            </a:pPr>
            <a:r>
              <a:rPr lang="cs-CZ" sz="2200"/>
              <a:t>Těšíme se, že se třeba s některými z Vás setkáme příští školní rok v prvním ročníku nebo při jiné příležitosti na naší škole.</a:t>
            </a:r>
          </a:p>
          <a:p>
            <a:pPr marL="0" indent="0">
              <a:buNone/>
            </a:pPr>
            <a:endParaRPr lang="cs-CZ" sz="2000"/>
          </a:p>
        </p:txBody>
      </p:sp>
    </p:spTree>
    <p:extLst>
      <p:ext uri="{BB962C8B-B14F-4D97-AF65-F5344CB8AC3E}">
        <p14:creationId xmlns:p14="http://schemas.microsoft.com/office/powerpoint/2010/main" val="3037512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01F98B8-AAF3-4D50-82EB-2CAD54F43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752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cs-CZ" dirty="0"/>
              <a:t>Naše cíle </a:t>
            </a:r>
            <a:br>
              <a:rPr lang="cs-CZ" dirty="0"/>
            </a:br>
            <a:r>
              <a:rPr lang="cs-CZ" dirty="0"/>
              <a:t>a metody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7DAC19-1908-41FD-B6C9-520675A5C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cs-CZ" sz="2200"/>
              <a:t>Máme rádi </a:t>
            </a:r>
            <a:r>
              <a:rPr lang="cs-CZ" sz="2200" b="1"/>
              <a:t>komunikativní metody výuky </a:t>
            </a:r>
            <a:r>
              <a:rPr lang="cs-CZ" sz="2200"/>
              <a:t>a klademe důraz na </a:t>
            </a:r>
            <a:r>
              <a:rPr lang="cs-CZ" sz="2200" b="1"/>
              <a:t>aktivní zvládnutí jazyka</a:t>
            </a:r>
            <a:r>
              <a:rPr lang="cs-CZ" sz="2200"/>
              <a:t>. </a:t>
            </a:r>
          </a:p>
          <a:p>
            <a:r>
              <a:rPr lang="cs-CZ" sz="2200"/>
              <a:t>Od začátku společně pracujeme na tom, abychom uměli používat mluvený i psaný jazyk jako </a:t>
            </a:r>
            <a:r>
              <a:rPr lang="cs-CZ" sz="2200" b="1"/>
              <a:t>užitečný nástroj </a:t>
            </a:r>
            <a:r>
              <a:rPr lang="cs-CZ" sz="2200"/>
              <a:t>a dokázali ho použít.</a:t>
            </a:r>
          </a:p>
          <a:p>
            <a:endParaRPr lang="cs-CZ" sz="2200"/>
          </a:p>
          <a:p>
            <a:endParaRPr lang="cs-CZ" sz="2200"/>
          </a:p>
          <a:p>
            <a:endParaRPr lang="cs-CZ" sz="220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EA4B05AE-67D9-499A-81EB-BD2D972D03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77" t="10906" r="13265" b="12506"/>
          <a:stretch/>
        </p:blipFill>
        <p:spPr>
          <a:xfrm>
            <a:off x="4344222" y="1754400"/>
            <a:ext cx="7204500" cy="414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491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6" name="Rectangle 95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DC2630C-7D57-49AE-95FC-096DD80283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541" r="-2" b="36480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E8E2F7A-DC8F-414A-A3FB-DBB51B2872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92" r="-2" b="6369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98" name="Freeform: Shape 97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0" name="Freeform: Shape 99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01F98B8-AAF3-4D50-82EB-2CAD54F43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r>
              <a:rPr lang="cs-CZ" dirty="0"/>
              <a:t>Naše cíle a metody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04" name="Rectangle 103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7DAC19-1908-41FD-B6C9-520675A5C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4832803" cy="3664351"/>
          </a:xfrm>
        </p:spPr>
        <p:txBody>
          <a:bodyPr>
            <a:normAutofit/>
          </a:bodyPr>
          <a:lstStyle/>
          <a:p>
            <a:r>
              <a:rPr lang="cs-CZ" sz="2400" dirty="0"/>
              <a:t>Využíváme aktivity, které pomáhají </a:t>
            </a:r>
            <a:r>
              <a:rPr lang="cs-CZ" sz="2400" b="1" dirty="0"/>
              <a:t>rozvoji kritického myšlení</a:t>
            </a:r>
            <a:r>
              <a:rPr lang="cs-CZ" sz="2400" dirty="0"/>
              <a:t> a přirozené </a:t>
            </a:r>
            <a:r>
              <a:rPr lang="cs-CZ" sz="2400" b="1" dirty="0"/>
              <a:t>formulaci vlastního názoru.</a:t>
            </a:r>
          </a:p>
          <a:p>
            <a:r>
              <a:rPr lang="cs-CZ" sz="2400" dirty="0"/>
              <a:t>Učíme se v angličtině kultivovaně</a:t>
            </a:r>
            <a:r>
              <a:rPr lang="cs-CZ" sz="2400" b="1" dirty="0"/>
              <a:t> komunikovat</a:t>
            </a:r>
            <a:r>
              <a:rPr lang="cs-CZ" sz="2400" dirty="0"/>
              <a:t>, s taktem </a:t>
            </a:r>
            <a:r>
              <a:rPr lang="cs-CZ" sz="2400" b="1" dirty="0"/>
              <a:t>argumentovat</a:t>
            </a:r>
            <a:r>
              <a:rPr lang="cs-CZ" sz="2400" dirty="0"/>
              <a:t>, </a:t>
            </a:r>
            <a:r>
              <a:rPr lang="cs-CZ" sz="2400" b="1" dirty="0"/>
              <a:t>naslouchat</a:t>
            </a:r>
            <a:r>
              <a:rPr lang="cs-CZ" sz="2400" dirty="0"/>
              <a:t> názorům ostatních a </a:t>
            </a:r>
            <a:r>
              <a:rPr lang="cs-CZ" sz="2400" b="1" dirty="0"/>
              <a:t>vést</a:t>
            </a:r>
            <a:r>
              <a:rPr lang="cs-CZ" sz="2400" dirty="0"/>
              <a:t> s nimi </a:t>
            </a:r>
            <a:r>
              <a:rPr lang="cs-CZ" sz="2400" b="1" dirty="0"/>
              <a:t>dialog</a:t>
            </a:r>
            <a:r>
              <a:rPr lang="cs-CZ" sz="2400" dirty="0"/>
              <a:t>. </a:t>
            </a:r>
          </a:p>
          <a:p>
            <a:endParaRPr lang="cs-CZ" sz="2000" dirty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423430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06CF744-3CFC-4397-A3DF-E287C8A641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41" r="-2" b="43379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BFF8819-0517-40C4-9905-9A391CEE91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55" r="8787" b="13263"/>
          <a:stretch/>
        </p:blipFill>
        <p:spPr>
          <a:xfrm>
            <a:off x="4883024" y="3263367"/>
            <a:ext cx="7308975" cy="3573585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76" name="Freeform: Shape 75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8" name="Freeform: Shape 77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E3F1E35-57A4-4A31-BCC2-C75771C20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r>
              <a:rPr lang="cs-CZ" sz="3400"/>
              <a:t>První a druhý ročník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BD1704E-B8C9-436C-9AF4-05147B295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7" y="2512611"/>
            <a:ext cx="4426299" cy="3664351"/>
          </a:xfrm>
        </p:spPr>
        <p:txBody>
          <a:bodyPr>
            <a:normAutofit lnSpcReduction="10000"/>
          </a:bodyPr>
          <a:lstStyle/>
          <a:p>
            <a:r>
              <a:rPr lang="cs-CZ" sz="2200"/>
              <a:t>V prvním a druhém ročníku máme </a:t>
            </a:r>
            <a:r>
              <a:rPr lang="cs-CZ" sz="2200" b="1"/>
              <a:t>8 hodin angličtiny týdně</a:t>
            </a:r>
            <a:r>
              <a:rPr lang="cs-CZ" sz="2200"/>
              <a:t>, z toho vždy </a:t>
            </a:r>
            <a:r>
              <a:rPr lang="cs-CZ" sz="2200" b="1"/>
              <a:t>jednu hodinu s rodilým mluvčím</a:t>
            </a:r>
            <a:r>
              <a:rPr lang="cs-CZ" sz="2200"/>
              <a:t>.</a:t>
            </a:r>
          </a:p>
          <a:p>
            <a:r>
              <a:rPr lang="cs-CZ" sz="2200"/>
              <a:t>Společně rozvíjíme všechny </a:t>
            </a:r>
            <a:r>
              <a:rPr lang="cs-CZ" sz="2200" b="1"/>
              <a:t>jazykové dovednosti </a:t>
            </a:r>
            <a:r>
              <a:rPr lang="cs-CZ" sz="2200"/>
              <a:t>(mluvení, poslech, čtení a psaní), rozšiřujeme </a:t>
            </a:r>
            <a:r>
              <a:rPr lang="cs-CZ" sz="2200" b="1"/>
              <a:t>slovní zásobu </a:t>
            </a:r>
            <a:r>
              <a:rPr lang="cs-CZ" sz="2200"/>
              <a:t>a procvičujeme </a:t>
            </a:r>
            <a:r>
              <a:rPr lang="cs-CZ" sz="2200" b="1"/>
              <a:t>gramatiku</a:t>
            </a:r>
            <a:r>
              <a:rPr lang="cs-CZ" sz="2200"/>
              <a:t>.</a:t>
            </a:r>
          </a:p>
          <a:p>
            <a:r>
              <a:rPr lang="cs-CZ" sz="2200" b="1"/>
              <a:t>Pracujeme intenzivně</a:t>
            </a:r>
            <a:r>
              <a:rPr lang="cs-CZ" sz="2200"/>
              <a:t>, což brzy poznáte na své angličtině.</a:t>
            </a:r>
          </a:p>
          <a:p>
            <a:endParaRPr lang="cs-CZ" sz="2200"/>
          </a:p>
          <a:p>
            <a:endParaRPr lang="cs-CZ" sz="2000"/>
          </a:p>
          <a:p>
            <a:endParaRPr lang="cs-CZ" sz="2000"/>
          </a:p>
        </p:txBody>
      </p:sp>
    </p:spTree>
    <p:extLst>
      <p:ext uri="{BB962C8B-B14F-4D97-AF65-F5344CB8AC3E}">
        <p14:creationId xmlns:p14="http://schemas.microsoft.com/office/powerpoint/2010/main" val="2363515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46">
            <a:extLst>
              <a:ext uri="{FF2B5EF4-FFF2-40B4-BE49-F238E27FC236}">
                <a16:creationId xmlns:a16="http://schemas.microsoft.com/office/drawing/2014/main" id="{71A784BF-09DB-448D-99FC-B49DFC660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6" name="Rectangle 48">
            <a:extLst>
              <a:ext uri="{FF2B5EF4-FFF2-40B4-BE49-F238E27FC236}">
                <a16:creationId xmlns:a16="http://schemas.microsoft.com/office/drawing/2014/main" id="{917859B3-4C91-478D-929D-BB6433F90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E3F1E35-57A4-4A31-BCC2-C75771C20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35052"/>
            <a:ext cx="3093720" cy="1645920"/>
          </a:xfrm>
        </p:spPr>
        <p:txBody>
          <a:bodyPr>
            <a:normAutofit/>
          </a:bodyPr>
          <a:lstStyle/>
          <a:p>
            <a:r>
              <a:rPr lang="cs-CZ" sz="3400"/>
              <a:t>První a druhý ročník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CB848AB-1503-4CDF-AE4F-79800C0FF6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90" r="22387" b="-2"/>
          <a:stretch/>
        </p:blipFill>
        <p:spPr>
          <a:xfrm>
            <a:off x="20" y="-6"/>
            <a:ext cx="3931900" cy="400507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B4864A64-BAAA-4DC6-9EAF-6846C30D73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45" r="-5" b="-5"/>
          <a:stretch/>
        </p:blipFill>
        <p:spPr>
          <a:xfrm>
            <a:off x="4130040" y="6"/>
            <a:ext cx="3931920" cy="400507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5AE22C1-C513-4536-9B49-0500BCE24F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026" r="7561"/>
          <a:stretch/>
        </p:blipFill>
        <p:spPr>
          <a:xfrm>
            <a:off x="8260080" y="-1"/>
            <a:ext cx="3931920" cy="4005072"/>
          </a:xfrm>
          <a:prstGeom prst="rect">
            <a:avLst/>
          </a:prstGeom>
        </p:spPr>
      </p:pic>
      <p:sp>
        <p:nvSpPr>
          <p:cNvPr id="57" name="Rectangle 50">
            <a:extLst>
              <a:ext uri="{FF2B5EF4-FFF2-40B4-BE49-F238E27FC236}">
                <a16:creationId xmlns:a16="http://schemas.microsoft.com/office/drawing/2014/main" id="{6283FBD2-A663-469F-855C-06D86E3C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 52">
            <a:extLst>
              <a:ext uri="{FF2B5EF4-FFF2-40B4-BE49-F238E27FC236}">
                <a16:creationId xmlns:a16="http://schemas.microsoft.com/office/drawing/2014/main" id="{8A1279FC-7441-4E55-B082-2774E6316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98520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BD1704E-B8C9-436C-9AF4-05147B295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4736" y="5054032"/>
            <a:ext cx="7119718" cy="1463040"/>
          </a:xfrm>
        </p:spPr>
        <p:txBody>
          <a:bodyPr anchor="ctr">
            <a:normAutofit/>
          </a:bodyPr>
          <a:lstStyle/>
          <a:p>
            <a:r>
              <a:rPr lang="cs-CZ" sz="2200"/>
              <a:t>Máme rádi </a:t>
            </a:r>
            <a:r>
              <a:rPr lang="cs-CZ" sz="2200" b="1"/>
              <a:t>projektovou </a:t>
            </a:r>
            <a:r>
              <a:rPr lang="cs-CZ" sz="2200"/>
              <a:t>a</a:t>
            </a:r>
            <a:r>
              <a:rPr lang="cs-CZ" sz="2200" b="1"/>
              <a:t> skupinovou práci</a:t>
            </a:r>
            <a:r>
              <a:rPr lang="cs-CZ" sz="2200"/>
              <a:t>, </a:t>
            </a:r>
            <a:r>
              <a:rPr lang="cs-CZ" sz="2200" b="1"/>
              <a:t>prožitkové aktivity </a:t>
            </a:r>
            <a:r>
              <a:rPr lang="cs-CZ" sz="2200"/>
              <a:t>a </a:t>
            </a:r>
            <a:r>
              <a:rPr lang="cs-CZ" sz="2200" b="1"/>
              <a:t>četbu</a:t>
            </a:r>
            <a:r>
              <a:rPr lang="cs-CZ" sz="2200"/>
              <a:t>.</a:t>
            </a:r>
          </a:p>
          <a:p>
            <a:r>
              <a:rPr lang="cs-CZ" sz="2200"/>
              <a:t>Pracujeme na projektech, které mají mezipředmětové vazby.</a:t>
            </a:r>
          </a:p>
          <a:p>
            <a:endParaRPr lang="cs-CZ" sz="1800"/>
          </a:p>
          <a:p>
            <a:endParaRPr lang="cs-CZ" sz="1800"/>
          </a:p>
        </p:txBody>
      </p:sp>
    </p:spTree>
    <p:extLst>
      <p:ext uri="{BB962C8B-B14F-4D97-AF65-F5344CB8AC3E}">
        <p14:creationId xmlns:p14="http://schemas.microsoft.com/office/powerpoint/2010/main" val="2680936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35D2D9-5DEF-4258-9C29-BA790EDE8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379826"/>
            <a:ext cx="10518776" cy="1662554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rgbClr val="FF3300"/>
                </a:solidFill>
              </a:rPr>
              <a:t>				</a:t>
            </a:r>
            <a:br>
              <a:rPr lang="cs-CZ" dirty="0">
                <a:solidFill>
                  <a:srgbClr val="FF3300"/>
                </a:solidFill>
              </a:rPr>
            </a:br>
            <a:r>
              <a:rPr lang="cs-CZ" sz="6000" dirty="0">
                <a:solidFill>
                  <a:srgbClr val="FF6600"/>
                </a:solidFill>
              </a:rPr>
              <a:t>Naše video tipy</a:t>
            </a:r>
            <a:br>
              <a:rPr lang="cs-CZ" dirty="0">
                <a:solidFill>
                  <a:srgbClr val="FF3300"/>
                </a:solidFill>
              </a:rPr>
            </a:br>
            <a:r>
              <a:rPr lang="cs-CZ" sz="2700" dirty="0"/>
              <a:t>Inspirujte se </a:t>
            </a:r>
            <a:r>
              <a:rPr lang="cs-CZ" sz="2700" b="1" dirty="0"/>
              <a:t>tipy </a:t>
            </a:r>
            <a:r>
              <a:rPr lang="cs-CZ" sz="2700" dirty="0"/>
              <a:t>prvních a druhých ročníků</a:t>
            </a:r>
            <a:r>
              <a:rPr lang="cs-CZ" sz="2700" b="1" dirty="0"/>
              <a:t>, jak se naučit dobře anglicky</a:t>
            </a:r>
            <a:r>
              <a:rPr lang="cs-CZ" sz="2700" dirty="0"/>
              <a:t>.</a:t>
            </a:r>
            <a:br>
              <a:rPr lang="cs-CZ" sz="2700" dirty="0"/>
            </a:br>
            <a:endParaRPr lang="cs-CZ" sz="2700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4AD571F-CAEC-4C45-BA77-A1FEFAC493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I.A6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5D0FB1C-DB79-4F73-A692-3B62F6DCAB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6" y="1885071"/>
            <a:ext cx="5160961" cy="620004"/>
          </a:xfrm>
        </p:spPr>
        <p:txBody>
          <a:bodyPr/>
          <a:lstStyle/>
          <a:p>
            <a:r>
              <a:rPr lang="cs-CZ"/>
              <a:t>II.B6</a:t>
            </a:r>
          </a:p>
        </p:txBody>
      </p:sp>
      <p:pic>
        <p:nvPicPr>
          <p:cNvPr id="8" name="Online médium 7" title="Jak se naučit dobře anglicky - I.A6">
            <a:hlinkClick r:id="" action="ppaction://media"/>
            <a:extLst>
              <a:ext uri="{FF2B5EF4-FFF2-40B4-BE49-F238E27FC236}">
                <a16:creationId xmlns:a16="http://schemas.microsoft.com/office/drawing/2014/main" id="{6A06F52B-B9BB-4187-87D7-1DDB6CA0DB97}"/>
              </a:ext>
            </a:extLst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74125" y="2513086"/>
            <a:ext cx="5823450" cy="3290814"/>
          </a:xfrm>
          <a:prstGeom prst="rect">
            <a:avLst/>
          </a:prstGeom>
        </p:spPr>
      </p:pic>
      <p:pic>
        <p:nvPicPr>
          <p:cNvPr id="12" name="Online médium 11" title="Jak se naučit dobře anglicky - II.B6">
            <a:hlinkClick r:id="" action="ppaction://media"/>
            <a:extLst>
              <a:ext uri="{FF2B5EF4-FFF2-40B4-BE49-F238E27FC236}">
                <a16:creationId xmlns:a16="http://schemas.microsoft.com/office/drawing/2014/main" id="{FC1E2717-00E7-4905-9D3A-E7647D77BCDD}"/>
              </a:ext>
            </a:extLst>
          </p:cNvPr>
          <p:cNvPicPr>
            <a:picLocks noGrp="1" noRot="1" noChangeAspect="1"/>
          </p:cNvPicPr>
          <p:nvPr>
            <p:ph sz="quarter" idx="4"/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6129215" y="2513086"/>
            <a:ext cx="5837629" cy="329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01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35D2D9-5DEF-4258-9C29-BA790EDE8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379826"/>
            <a:ext cx="10518776" cy="1662554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rgbClr val="FF3300"/>
                </a:solidFill>
              </a:rPr>
              <a:t>				</a:t>
            </a:r>
            <a:br>
              <a:rPr lang="cs-CZ" dirty="0">
                <a:solidFill>
                  <a:srgbClr val="FF3300"/>
                </a:solidFill>
              </a:rPr>
            </a:br>
            <a:r>
              <a:rPr lang="cs-CZ" sz="6000" dirty="0">
                <a:solidFill>
                  <a:srgbClr val="FF6600"/>
                </a:solidFill>
              </a:rPr>
              <a:t>Naše video tipy 2</a:t>
            </a:r>
            <a:br>
              <a:rPr lang="cs-CZ" dirty="0">
                <a:solidFill>
                  <a:srgbClr val="FF6600"/>
                </a:solidFill>
              </a:rPr>
            </a:br>
            <a:r>
              <a:rPr lang="cs-CZ" sz="2700" dirty="0"/>
              <a:t>Inspirujte se </a:t>
            </a:r>
            <a:r>
              <a:rPr lang="cs-CZ" sz="2700" b="1" dirty="0"/>
              <a:t>tipy </a:t>
            </a:r>
            <a:r>
              <a:rPr lang="cs-CZ" sz="2700" dirty="0"/>
              <a:t>prvních a druhých ročníků</a:t>
            </a:r>
            <a:r>
              <a:rPr lang="cs-CZ" sz="2700" b="1" dirty="0"/>
              <a:t>, jak se naučit dobře anglicky</a:t>
            </a:r>
            <a:r>
              <a:rPr lang="cs-CZ" sz="2700" dirty="0"/>
              <a:t>.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4AD571F-CAEC-4C45-BA77-A1FEFAC493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I.A6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5D0FB1C-DB79-4F73-A692-3B62F6DCAB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/>
              <a:t>II.B6</a:t>
            </a:r>
          </a:p>
        </p:txBody>
      </p:sp>
      <p:pic>
        <p:nvPicPr>
          <p:cNvPr id="9" name="Online médium 8" title="Naše video tipy 2 - Jak se naučit dobře anglicky - I.A6">
            <a:hlinkClick r:id="" action="ppaction://media"/>
            <a:extLst>
              <a:ext uri="{FF2B5EF4-FFF2-40B4-BE49-F238E27FC236}">
                <a16:creationId xmlns:a16="http://schemas.microsoft.com/office/drawing/2014/main" id="{CDFB8ACC-BC24-4C31-8C08-0C35FB1CC378}"/>
              </a:ext>
            </a:extLst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9949" y="2505075"/>
            <a:ext cx="5837626" cy="3298825"/>
          </a:xfrm>
          <a:prstGeom prst="rect">
            <a:avLst/>
          </a:prstGeom>
        </p:spPr>
      </p:pic>
      <p:pic>
        <p:nvPicPr>
          <p:cNvPr id="12" name="Online médium 11" title="Naše video tipy - Jak se naučit dobře anglicky - II.B6">
            <a:hlinkClick r:id="" action="ppaction://media"/>
            <a:extLst>
              <a:ext uri="{FF2B5EF4-FFF2-40B4-BE49-F238E27FC236}">
                <a16:creationId xmlns:a16="http://schemas.microsoft.com/office/drawing/2014/main" id="{F62D2ACE-10CC-4EE0-B37B-44FDDE1E5915}"/>
              </a:ext>
            </a:extLst>
          </p:cNvPr>
          <p:cNvPicPr>
            <a:picLocks noGrp="1" noRot="1" noChangeAspect="1"/>
          </p:cNvPicPr>
          <p:nvPr>
            <p:ph sz="quarter" idx="4"/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6172200" y="2505075"/>
            <a:ext cx="5851805" cy="330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01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35D2D9-5DEF-4258-9C29-BA790EDE8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379826"/>
            <a:ext cx="10518776" cy="1662554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rgbClr val="FF3300"/>
                </a:solidFill>
              </a:rPr>
              <a:t>				</a:t>
            </a:r>
            <a:br>
              <a:rPr lang="cs-CZ" dirty="0">
                <a:solidFill>
                  <a:srgbClr val="FF3300"/>
                </a:solidFill>
              </a:rPr>
            </a:br>
            <a:r>
              <a:rPr lang="cs-CZ" sz="6000" dirty="0">
                <a:solidFill>
                  <a:srgbClr val="FF6600"/>
                </a:solidFill>
              </a:rPr>
              <a:t>Naše video tipy 3</a:t>
            </a:r>
            <a:br>
              <a:rPr lang="cs-CZ" dirty="0">
                <a:solidFill>
                  <a:srgbClr val="FF6600"/>
                </a:solidFill>
              </a:rPr>
            </a:br>
            <a:r>
              <a:rPr lang="cs-CZ" sz="2700" dirty="0"/>
              <a:t>Inspirujte se </a:t>
            </a:r>
            <a:r>
              <a:rPr lang="cs-CZ" sz="2700" b="1" dirty="0"/>
              <a:t>tipy </a:t>
            </a:r>
            <a:r>
              <a:rPr lang="cs-CZ" sz="2700" dirty="0"/>
              <a:t>prvních a druhých ročníků</a:t>
            </a:r>
            <a:r>
              <a:rPr lang="cs-CZ" sz="2700" b="1" dirty="0"/>
              <a:t>, jak se naučit dobře anglicky</a:t>
            </a:r>
            <a:r>
              <a:rPr lang="cs-CZ" sz="2700" dirty="0"/>
              <a:t>.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4AD571F-CAEC-4C45-BA77-A1FEFAC493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I.A6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5D0FB1C-DB79-4F73-A692-3B62F6DCAB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/>
              <a:t>II.B6</a:t>
            </a:r>
          </a:p>
        </p:txBody>
      </p:sp>
      <p:pic>
        <p:nvPicPr>
          <p:cNvPr id="9" name="Online médium 8" title="Naše video tipy 3 - Jak se naučit dobře anglicky - I.A6">
            <a:hlinkClick r:id="" action="ppaction://media"/>
            <a:extLst>
              <a:ext uri="{FF2B5EF4-FFF2-40B4-BE49-F238E27FC236}">
                <a16:creationId xmlns:a16="http://schemas.microsoft.com/office/drawing/2014/main" id="{DC72C325-1A40-438C-BB4E-7ABF036ACC77}"/>
              </a:ext>
            </a:extLst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62025" y="2505075"/>
            <a:ext cx="4444476" cy="3332998"/>
          </a:xfrm>
          <a:prstGeom prst="rect">
            <a:avLst/>
          </a:prstGeom>
        </p:spPr>
      </p:pic>
      <p:pic>
        <p:nvPicPr>
          <p:cNvPr id="12" name="Online médium 11" title="Naše video tipy 3 - Jak se naučit dobře anglicky - II.B6">
            <a:hlinkClick r:id="" action="ppaction://media"/>
            <a:extLst>
              <a:ext uri="{FF2B5EF4-FFF2-40B4-BE49-F238E27FC236}">
                <a16:creationId xmlns:a16="http://schemas.microsoft.com/office/drawing/2014/main" id="{8647A8C3-B129-4C51-A4E3-97E3B1BB2F30}"/>
              </a:ext>
            </a:extLst>
          </p:cNvPr>
          <p:cNvPicPr>
            <a:picLocks noGrp="1" noRot="1" noChangeAspect="1"/>
          </p:cNvPicPr>
          <p:nvPr>
            <p:ph sz="quarter" idx="4"/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6119812" y="2505075"/>
            <a:ext cx="5904193" cy="333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99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b862b7a-510a-4133-b950-4de35cc1940f">
      <UserInfo>
        <DisplayName>Faberova, Julia</DisplayName>
        <AccountId>73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F7FA9E4F5BB614D9381C453E88623CD" ma:contentTypeVersion="13" ma:contentTypeDescription="Create a new document." ma:contentTypeScope="" ma:versionID="16a0063d873c2f3483c38e623f09670b">
  <xsd:schema xmlns:xsd="http://www.w3.org/2001/XMLSchema" xmlns:xs="http://www.w3.org/2001/XMLSchema" xmlns:p="http://schemas.microsoft.com/office/2006/metadata/properties" xmlns:ns2="1eac2207-6d11-46d4-bd3f-0fec646c401e" xmlns:ns3="ab862b7a-510a-4133-b950-4de35cc1940f" targetNamespace="http://schemas.microsoft.com/office/2006/metadata/properties" ma:root="true" ma:fieldsID="d03a392bc52eadd11cf26f3db3d22cb1" ns2:_="" ns3:_="">
    <xsd:import namespace="1eac2207-6d11-46d4-bd3f-0fec646c401e"/>
    <xsd:import namespace="ab862b7a-510a-4133-b950-4de35cc194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ac2207-6d11-46d4-bd3f-0fec646c40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862b7a-510a-4133-b950-4de35cc1940f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59DA254-EAA3-40F0-88CE-823A686F79AF}">
  <ds:schemaRefs>
    <ds:schemaRef ds:uri="ab862b7a-510a-4133-b950-4de35cc1940f"/>
    <ds:schemaRef ds:uri="1eac2207-6d11-46d4-bd3f-0fec646c401e"/>
    <ds:schemaRef ds:uri="http://schemas.microsoft.com/office/infopath/2007/PartnerControls"/>
    <ds:schemaRef ds:uri="http://purl.org/dc/dcmitype/"/>
    <ds:schemaRef ds:uri="http://www.w3.org/XML/1998/namespace"/>
    <ds:schemaRef ds:uri="http://schemas.microsoft.com/office/2006/documentManagement/types"/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B8AC6929-B1DF-4437-9FC6-7C9B6FFA3B1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85EFD1D-B43C-4C65-AE2B-AD3931C83B6A}">
  <ds:schemaRefs>
    <ds:schemaRef ds:uri="1eac2207-6d11-46d4-bd3f-0fec646c401e"/>
    <ds:schemaRef ds:uri="ab862b7a-510a-4133-b950-4de35cc1940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1841</TotalTime>
  <Words>1026</Words>
  <Application>Microsoft Office PowerPoint</Application>
  <PresentationFormat>Širokoúhlá obrazovka</PresentationFormat>
  <Paragraphs>82</Paragraphs>
  <Slides>23</Slides>
  <Notes>1</Notes>
  <HiddenSlides>0</HiddenSlides>
  <MMClips>14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Motiv Office</vt:lpstr>
      <vt:lpstr>Anglický jazyk – šestileté gymnázium</vt:lpstr>
      <vt:lpstr>Vítejte</vt:lpstr>
      <vt:lpstr>Naše cíle  a metody</vt:lpstr>
      <vt:lpstr>Naše cíle a metody</vt:lpstr>
      <vt:lpstr>První a druhý ročník</vt:lpstr>
      <vt:lpstr>První a druhý ročník</vt:lpstr>
      <vt:lpstr>     Naše video tipy Inspirujte se tipy prvních a druhých ročníků, jak se naučit dobře anglicky. </vt:lpstr>
      <vt:lpstr>     Naše video tipy 2 Inspirujte se tipy prvních a druhých ročníků, jak se naučit dobře anglicky.</vt:lpstr>
      <vt:lpstr>     Naše video tipy 3 Inspirujte se tipy prvních a druhých ročníků, jak se naučit dobře anglicky.</vt:lpstr>
      <vt:lpstr>Třetí až šestý ročník</vt:lpstr>
      <vt:lpstr>Projekty</vt:lpstr>
      <vt:lpstr>Literatura</vt:lpstr>
      <vt:lpstr>Literatura </vt:lpstr>
      <vt:lpstr>Soutěž tvůrčího psaní </vt:lpstr>
      <vt:lpstr>Příprava na mezinárodní jazykové zkoušky</vt:lpstr>
      <vt:lpstr>Zahraniční stipendia</vt:lpstr>
      <vt:lpstr>Zahraniční vysoké školy</vt:lpstr>
      <vt:lpstr>Exkurze do Velké Británie</vt:lpstr>
      <vt:lpstr>Prezentace aplikace PowerPoint</vt:lpstr>
      <vt:lpstr>Partnerství  s městem Owensboro, USA</vt:lpstr>
      <vt:lpstr>Partnerství s městem Owensboro, USA</vt:lpstr>
      <vt:lpstr>Překladatelská soutěž pro středoškoláky</vt:lpstr>
      <vt:lpstr>Děkujeme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Pavel Masný</dc:creator>
  <cp:lastModifiedBy>Michael Horna</cp:lastModifiedBy>
  <cp:revision>2</cp:revision>
  <dcterms:created xsi:type="dcterms:W3CDTF">2020-01-30T17:45:33Z</dcterms:created>
  <dcterms:modified xsi:type="dcterms:W3CDTF">2022-02-09T16:31:53Z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0x0101008F7FA9E4F5BB614D9381C453E88623CD</vt:lpwstr>
  </property>
</Properties>
</file>