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66" r:id="rId6"/>
    <p:sldId id="267" r:id="rId7"/>
    <p:sldId id="263" r:id="rId8"/>
    <p:sldId id="265" r:id="rId9"/>
    <p:sldId id="269" r:id="rId10"/>
    <p:sldId id="270" r:id="rId11"/>
    <p:sldId id="279" r:id="rId12"/>
    <p:sldId id="278" r:id="rId13"/>
    <p:sldId id="283" r:id="rId14"/>
    <p:sldId id="284" r:id="rId15"/>
    <p:sldId id="281" r:id="rId16"/>
    <p:sldId id="280" r:id="rId17"/>
    <p:sldId id="274" r:id="rId18"/>
    <p:sldId id="277" r:id="rId19"/>
    <p:sldId id="276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2F1F4E-4936-498A-90A3-69099B0772A6}" v="1" dt="2022-02-11T11:14:15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Jaroslav" userId="d6e77707-ec10-4c1a-9f36-9c1fa3b4c12e" providerId="ADAL" clId="{ED2F1F4E-4936-498A-90A3-69099B0772A6}"/>
    <pc:docChg chg="custSel modSld">
      <pc:chgData name="Petr Jaroslav" userId="d6e77707-ec10-4c1a-9f36-9c1fa3b4c12e" providerId="ADAL" clId="{ED2F1F4E-4936-498A-90A3-69099B0772A6}" dt="2022-02-11T11:14:26.318" v="15" actId="27636"/>
      <pc:docMkLst>
        <pc:docMk/>
      </pc:docMkLst>
      <pc:sldChg chg="addSp modSp mod">
        <pc:chgData name="Petr Jaroslav" userId="d6e77707-ec10-4c1a-9f36-9c1fa3b4c12e" providerId="ADAL" clId="{ED2F1F4E-4936-498A-90A3-69099B0772A6}" dt="2022-02-11T11:14:26.318" v="15" actId="27636"/>
        <pc:sldMkLst>
          <pc:docMk/>
          <pc:sldMk cId="1993384819" sldId="277"/>
        </pc:sldMkLst>
        <pc:spChg chg="mod">
          <ac:chgData name="Petr Jaroslav" userId="d6e77707-ec10-4c1a-9f36-9c1fa3b4c12e" providerId="ADAL" clId="{ED2F1F4E-4936-498A-90A3-69099B0772A6}" dt="2022-02-11T11:14:26.316" v="14" actId="27636"/>
          <ac:spMkLst>
            <pc:docMk/>
            <pc:sldMk cId="1993384819" sldId="277"/>
            <ac:spMk id="3" creationId="{79ECC72F-33C7-476A-9483-AF7823A154A4}"/>
          </ac:spMkLst>
        </pc:spChg>
        <pc:spChg chg="mod">
          <ac:chgData name="Petr Jaroslav" userId="d6e77707-ec10-4c1a-9f36-9c1fa3b4c12e" providerId="ADAL" clId="{ED2F1F4E-4936-498A-90A3-69099B0772A6}" dt="2022-02-11T11:14:26.318" v="15" actId="27636"/>
          <ac:spMkLst>
            <pc:docMk/>
            <pc:sldMk cId="1993384819" sldId="277"/>
            <ac:spMk id="4" creationId="{563D0A3C-3EE7-4946-80A0-3CB41283FAD0}"/>
          </ac:spMkLst>
        </pc:spChg>
        <pc:picChg chg="add mod">
          <ac:chgData name="Petr Jaroslav" userId="d6e77707-ec10-4c1a-9f36-9c1fa3b4c12e" providerId="ADAL" clId="{ED2F1F4E-4936-498A-90A3-69099B0772A6}" dt="2022-02-11T11:14:18.802" v="12" actId="14100"/>
          <ac:picMkLst>
            <pc:docMk/>
            <pc:sldMk cId="1993384819" sldId="277"/>
            <ac:picMk id="5" creationId="{387BBA12-50D1-4D5B-A91E-9655EB2546C8}"/>
          </ac:picMkLst>
        </pc:picChg>
      </pc:sldChg>
    </pc:docChg>
  </pc:docChgLst>
  <pc:docChgLst>
    <pc:chgData name="Hubackova, Jana" userId="S::hubackova@gytool.cz::25a3de1b-07d3-4df1-9173-97ba2afe8290" providerId="AD" clId="Web-{FBD41482-F011-DC6B-EF79-FB8214702794}"/>
    <pc:docChg chg="modSld">
      <pc:chgData name="Hubackova, Jana" userId="S::hubackova@gytool.cz::25a3de1b-07d3-4df1-9173-97ba2afe8290" providerId="AD" clId="Web-{FBD41482-F011-DC6B-EF79-FB8214702794}" dt="2022-02-01T08:44:18.004" v="26"/>
      <pc:docMkLst>
        <pc:docMk/>
      </pc:docMkLst>
      <pc:sldChg chg="modSp">
        <pc:chgData name="Hubackova, Jana" userId="S::hubackova@gytool.cz::25a3de1b-07d3-4df1-9173-97ba2afe8290" providerId="AD" clId="Web-{FBD41482-F011-DC6B-EF79-FB8214702794}" dt="2022-02-01T08:41:13.259" v="22" actId="20577"/>
        <pc:sldMkLst>
          <pc:docMk/>
          <pc:sldMk cId="671528986" sldId="263"/>
        </pc:sldMkLst>
        <pc:spChg chg="mod">
          <ac:chgData name="Hubackova, Jana" userId="S::hubackova@gytool.cz::25a3de1b-07d3-4df1-9173-97ba2afe8290" providerId="AD" clId="Web-{FBD41482-F011-DC6B-EF79-FB8214702794}" dt="2022-02-01T08:41:13.259" v="22" actId="20577"/>
          <ac:spMkLst>
            <pc:docMk/>
            <pc:sldMk cId="671528986" sldId="263"/>
            <ac:spMk id="2" creationId="{2651FBD7-0C13-4CAC-AB69-C0CDE4E83C74}"/>
          </ac:spMkLst>
        </pc:spChg>
      </pc:sldChg>
      <pc:sldChg chg="modSp">
        <pc:chgData name="Hubackova, Jana" userId="S::hubackova@gytool.cz::25a3de1b-07d3-4df1-9173-97ba2afe8290" providerId="AD" clId="Web-{FBD41482-F011-DC6B-EF79-FB8214702794}" dt="2022-02-01T08:40:33.226" v="18" actId="20577"/>
        <pc:sldMkLst>
          <pc:docMk/>
          <pc:sldMk cId="2827838672" sldId="265"/>
        </pc:sldMkLst>
        <pc:spChg chg="mod">
          <ac:chgData name="Hubackova, Jana" userId="S::hubackova@gytool.cz::25a3de1b-07d3-4df1-9173-97ba2afe8290" providerId="AD" clId="Web-{FBD41482-F011-DC6B-EF79-FB8214702794}" dt="2022-02-01T08:40:33.226" v="18" actId="20577"/>
          <ac:spMkLst>
            <pc:docMk/>
            <pc:sldMk cId="2827838672" sldId="265"/>
            <ac:spMk id="2" creationId="{21A262B6-1A45-485E-BE73-164F0A5A8A19}"/>
          </ac:spMkLst>
        </pc:spChg>
      </pc:sldChg>
      <pc:sldChg chg="delSp">
        <pc:chgData name="Hubackova, Jana" userId="S::hubackova@gytool.cz::25a3de1b-07d3-4df1-9173-97ba2afe8290" providerId="AD" clId="Web-{FBD41482-F011-DC6B-EF79-FB8214702794}" dt="2022-02-01T08:39:32.988" v="15"/>
        <pc:sldMkLst>
          <pc:docMk/>
          <pc:sldMk cId="3792970501" sldId="272"/>
        </pc:sldMkLst>
        <pc:picChg chg="del">
          <ac:chgData name="Hubackova, Jana" userId="S::hubackova@gytool.cz::25a3de1b-07d3-4df1-9173-97ba2afe8290" providerId="AD" clId="Web-{FBD41482-F011-DC6B-EF79-FB8214702794}" dt="2022-02-01T08:39:32.988" v="15"/>
          <ac:picMkLst>
            <pc:docMk/>
            <pc:sldMk cId="3792970501" sldId="272"/>
            <ac:picMk id="5" creationId="{0D545C63-2345-430B-802C-5841E7032978}"/>
          </ac:picMkLst>
        </pc:picChg>
      </pc:sldChg>
      <pc:sldChg chg="delSp modSp">
        <pc:chgData name="Hubackova, Jana" userId="S::hubackova@gytool.cz::25a3de1b-07d3-4df1-9173-97ba2afe8290" providerId="AD" clId="Web-{FBD41482-F011-DC6B-EF79-FB8214702794}" dt="2022-02-01T08:38:59.345" v="6" actId="20577"/>
        <pc:sldMkLst>
          <pc:docMk/>
          <pc:sldMk cId="2307100821" sldId="274"/>
        </pc:sldMkLst>
        <pc:spChg chg="mod">
          <ac:chgData name="Hubackova, Jana" userId="S::hubackova@gytool.cz::25a3de1b-07d3-4df1-9173-97ba2afe8290" providerId="AD" clId="Web-{FBD41482-F011-DC6B-EF79-FB8214702794}" dt="2022-02-01T08:38:59.345" v="6" actId="20577"/>
          <ac:spMkLst>
            <pc:docMk/>
            <pc:sldMk cId="2307100821" sldId="274"/>
            <ac:spMk id="2" creationId="{6444627A-CED6-4D57-BE52-5F8D577C83F3}"/>
          </ac:spMkLst>
        </pc:spChg>
        <pc:picChg chg="del">
          <ac:chgData name="Hubackova, Jana" userId="S::hubackova@gytool.cz::25a3de1b-07d3-4df1-9173-97ba2afe8290" providerId="AD" clId="Web-{FBD41482-F011-DC6B-EF79-FB8214702794}" dt="2022-02-01T08:38:39.328" v="3"/>
          <ac:picMkLst>
            <pc:docMk/>
            <pc:sldMk cId="2307100821" sldId="274"/>
            <ac:picMk id="5" creationId="{E4931979-A7DE-43C1-B113-051B63A5715F}"/>
          </ac:picMkLst>
        </pc:picChg>
      </pc:sldChg>
      <pc:sldChg chg="delSp modSp">
        <pc:chgData name="Hubackova, Jana" userId="S::hubackova@gytool.cz::25a3de1b-07d3-4df1-9173-97ba2afe8290" providerId="AD" clId="Web-{FBD41482-F011-DC6B-EF79-FB8214702794}" dt="2022-02-01T08:44:18.004" v="26"/>
        <pc:sldMkLst>
          <pc:docMk/>
          <pc:sldMk cId="4205607834" sldId="276"/>
        </pc:sldMkLst>
        <pc:spChg chg="mod">
          <ac:chgData name="Hubackova, Jana" userId="S::hubackova@gytool.cz::25a3de1b-07d3-4df1-9173-97ba2afe8290" providerId="AD" clId="Web-{FBD41482-F011-DC6B-EF79-FB8214702794}" dt="2022-02-01T08:43:01.047" v="25" actId="20577"/>
          <ac:spMkLst>
            <pc:docMk/>
            <pc:sldMk cId="4205607834" sldId="276"/>
            <ac:spMk id="3" creationId="{9B67C5A0-0692-499A-BEAD-57DC052AE02D}"/>
          </ac:spMkLst>
        </pc:spChg>
        <pc:picChg chg="del">
          <ac:chgData name="Hubackova, Jana" userId="S::hubackova@gytool.cz::25a3de1b-07d3-4df1-9173-97ba2afe8290" providerId="AD" clId="Web-{FBD41482-F011-DC6B-EF79-FB8214702794}" dt="2022-02-01T08:44:18.004" v="26"/>
          <ac:picMkLst>
            <pc:docMk/>
            <pc:sldMk cId="4205607834" sldId="276"/>
            <ac:picMk id="5" creationId="{0D545C63-2345-430B-802C-5841E7032978}"/>
          </ac:picMkLst>
        </pc:picChg>
      </pc:sldChg>
      <pc:sldChg chg="delSp modSp">
        <pc:chgData name="Hubackova, Jana" userId="S::hubackova@gytool.cz::25a3de1b-07d3-4df1-9173-97ba2afe8290" providerId="AD" clId="Web-{FBD41482-F011-DC6B-EF79-FB8214702794}" dt="2022-02-01T08:39:24.034" v="14" actId="20577"/>
        <pc:sldMkLst>
          <pc:docMk/>
          <pc:sldMk cId="1993384819" sldId="277"/>
        </pc:sldMkLst>
        <pc:spChg chg="mod">
          <ac:chgData name="Hubackova, Jana" userId="S::hubackova@gytool.cz::25a3de1b-07d3-4df1-9173-97ba2afe8290" providerId="AD" clId="Web-{FBD41482-F011-DC6B-EF79-FB8214702794}" dt="2022-02-01T08:39:24.034" v="14" actId="20577"/>
          <ac:spMkLst>
            <pc:docMk/>
            <pc:sldMk cId="1993384819" sldId="277"/>
            <ac:spMk id="2" creationId="{6444627A-CED6-4D57-BE52-5F8D577C83F3}"/>
          </ac:spMkLst>
        </pc:spChg>
        <pc:picChg chg="del">
          <ac:chgData name="Hubackova, Jana" userId="S::hubackova@gytool.cz::25a3de1b-07d3-4df1-9173-97ba2afe8290" providerId="AD" clId="Web-{FBD41482-F011-DC6B-EF79-FB8214702794}" dt="2022-02-01T08:39:13.705" v="7"/>
          <ac:picMkLst>
            <pc:docMk/>
            <pc:sldMk cId="1993384819" sldId="277"/>
            <ac:picMk id="5" creationId="{E4931979-A7DE-43C1-B113-051B63A5715F}"/>
          </ac:picMkLst>
        </pc:picChg>
      </pc:sldChg>
      <pc:sldChg chg="delSp">
        <pc:chgData name="Hubackova, Jana" userId="S::hubackova@gytool.cz::25a3de1b-07d3-4df1-9173-97ba2afe8290" providerId="AD" clId="Web-{FBD41482-F011-DC6B-EF79-FB8214702794}" dt="2022-02-01T08:39:53.692" v="16"/>
        <pc:sldMkLst>
          <pc:docMk/>
          <pc:sldMk cId="3488770603" sldId="278"/>
        </pc:sldMkLst>
        <pc:picChg chg="del">
          <ac:chgData name="Hubackova, Jana" userId="S::hubackova@gytool.cz::25a3de1b-07d3-4df1-9173-97ba2afe8290" providerId="AD" clId="Web-{FBD41482-F011-DC6B-EF79-FB8214702794}" dt="2022-02-01T08:39:53.692" v="16"/>
          <ac:picMkLst>
            <pc:docMk/>
            <pc:sldMk cId="3488770603" sldId="278"/>
            <ac:picMk id="5" creationId="{EE8B5DAE-594D-43F0-ACCB-3AE9A45DCA21}"/>
          </ac:picMkLst>
        </pc:picChg>
      </pc:sldChg>
      <pc:sldChg chg="delSp">
        <pc:chgData name="Hubackova, Jana" userId="S::hubackova@gytool.cz::25a3de1b-07d3-4df1-9173-97ba2afe8290" providerId="AD" clId="Web-{FBD41482-F011-DC6B-EF79-FB8214702794}" dt="2022-02-01T08:39:58.083" v="17"/>
        <pc:sldMkLst>
          <pc:docMk/>
          <pc:sldMk cId="2895309484" sldId="279"/>
        </pc:sldMkLst>
        <pc:picChg chg="del">
          <ac:chgData name="Hubackova, Jana" userId="S::hubackova@gytool.cz::25a3de1b-07d3-4df1-9173-97ba2afe8290" providerId="AD" clId="Web-{FBD41482-F011-DC6B-EF79-FB8214702794}" dt="2022-02-01T08:39:58.083" v="17"/>
          <ac:picMkLst>
            <pc:docMk/>
            <pc:sldMk cId="2895309484" sldId="279"/>
            <ac:picMk id="5" creationId="{40D093A1-4D5B-4A47-876E-5FF29D26F0C0}"/>
          </ac:picMkLst>
        </pc:picChg>
      </pc:sldChg>
      <pc:sldChg chg="delSp">
        <pc:chgData name="Hubackova, Jana" userId="S::hubackova@gytool.cz::25a3de1b-07d3-4df1-9173-97ba2afe8290" providerId="AD" clId="Web-{FBD41482-F011-DC6B-EF79-FB8214702794}" dt="2022-02-01T08:38:24.905" v="2"/>
        <pc:sldMkLst>
          <pc:docMk/>
          <pc:sldMk cId="957074450" sldId="280"/>
        </pc:sldMkLst>
        <pc:picChg chg="del">
          <ac:chgData name="Hubackova, Jana" userId="S::hubackova@gytool.cz::25a3de1b-07d3-4df1-9173-97ba2afe8290" providerId="AD" clId="Web-{FBD41482-F011-DC6B-EF79-FB8214702794}" dt="2022-02-01T08:38:24.905" v="2"/>
          <ac:picMkLst>
            <pc:docMk/>
            <pc:sldMk cId="957074450" sldId="280"/>
            <ac:picMk id="5" creationId="{44C5C885-87C8-4C6F-B140-749ECA83D20C}"/>
          </ac:picMkLst>
        </pc:picChg>
      </pc:sldChg>
      <pc:sldChg chg="delSp">
        <pc:chgData name="Hubackova, Jana" userId="S::hubackova@gytool.cz::25a3de1b-07d3-4df1-9173-97ba2afe8290" providerId="AD" clId="Web-{FBD41482-F011-DC6B-EF79-FB8214702794}" dt="2022-02-01T08:38:09.108" v="0"/>
        <pc:sldMkLst>
          <pc:docMk/>
          <pc:sldMk cId="790760124" sldId="281"/>
        </pc:sldMkLst>
        <pc:picChg chg="del">
          <ac:chgData name="Hubackova, Jana" userId="S::hubackova@gytool.cz::25a3de1b-07d3-4df1-9173-97ba2afe8290" providerId="AD" clId="Web-{FBD41482-F011-DC6B-EF79-FB8214702794}" dt="2022-02-01T08:38:09.108" v="0"/>
          <ac:picMkLst>
            <pc:docMk/>
            <pc:sldMk cId="790760124" sldId="281"/>
            <ac:picMk id="5" creationId="{5AAE708C-C9D1-49C8-990F-664C54367744}"/>
          </ac:picMkLst>
        </pc:picChg>
      </pc:sldChg>
      <pc:sldChg chg="delSp">
        <pc:chgData name="Hubackova, Jana" userId="S::hubackova@gytool.cz::25a3de1b-07d3-4df1-9173-97ba2afe8290" providerId="AD" clId="Web-{FBD41482-F011-DC6B-EF79-FB8214702794}" dt="2022-02-01T08:38:19.218" v="1"/>
        <pc:sldMkLst>
          <pc:docMk/>
          <pc:sldMk cId="115781827" sldId="284"/>
        </pc:sldMkLst>
        <pc:picChg chg="del">
          <ac:chgData name="Hubackova, Jana" userId="S::hubackova@gytool.cz::25a3de1b-07d3-4df1-9173-97ba2afe8290" providerId="AD" clId="Web-{FBD41482-F011-DC6B-EF79-FB8214702794}" dt="2022-02-01T08:38:19.218" v="1"/>
          <ac:picMkLst>
            <pc:docMk/>
            <pc:sldMk cId="115781827" sldId="284"/>
            <ac:picMk id="5" creationId="{1F65237A-A801-46A4-82B7-8EA16349F581}"/>
          </ac:picMkLst>
        </pc:picChg>
      </pc:sldChg>
    </pc:docChg>
  </pc:docChgLst>
  <pc:docChgLst>
    <pc:chgData name="Michael Horna" userId="90be2c02-308f-42aa-96fb-cde6fa4cf9e5" providerId="ADAL" clId="{BB30307B-5E9C-434C-8FF4-A945B85E2802}"/>
    <pc:docChg chg="custSel modSld">
      <pc:chgData name="Michael Horna" userId="90be2c02-308f-42aa-96fb-cde6fa4cf9e5" providerId="ADAL" clId="{BB30307B-5E9C-434C-8FF4-A945B85E2802}" dt="2022-02-11T11:22:36.082" v="23" actId="6549"/>
      <pc:docMkLst>
        <pc:docMk/>
      </pc:docMkLst>
      <pc:sldChg chg="addSp modSp mod modAnim">
        <pc:chgData name="Michael Horna" userId="90be2c02-308f-42aa-96fb-cde6fa4cf9e5" providerId="ADAL" clId="{BB30307B-5E9C-434C-8FF4-A945B85E2802}" dt="2022-02-10T07:24:47.688" v="10" actId="14100"/>
        <pc:sldMkLst>
          <pc:docMk/>
          <pc:sldMk cId="2827838672" sldId="265"/>
        </pc:sldMkLst>
        <pc:spChg chg="mod">
          <ac:chgData name="Michael Horna" userId="90be2c02-308f-42aa-96fb-cde6fa4cf9e5" providerId="ADAL" clId="{BB30307B-5E9C-434C-8FF4-A945B85E2802}" dt="2022-02-10T06:41:12.464" v="2" actId="6549"/>
          <ac:spMkLst>
            <pc:docMk/>
            <pc:sldMk cId="2827838672" sldId="265"/>
            <ac:spMk id="3" creationId="{9F568A87-A991-4E1E-BE1F-58B9DB6A9B73}"/>
          </ac:spMkLst>
        </pc:spChg>
        <pc:picChg chg="add mod">
          <ac:chgData name="Michael Horna" userId="90be2c02-308f-42aa-96fb-cde6fa4cf9e5" providerId="ADAL" clId="{BB30307B-5E9C-434C-8FF4-A945B85E2802}" dt="2022-02-10T07:24:43.859" v="9" actId="14100"/>
          <ac:picMkLst>
            <pc:docMk/>
            <pc:sldMk cId="2827838672" sldId="265"/>
            <ac:picMk id="4" creationId="{6A182076-516A-4CE2-B151-BDBF5AC79E7F}"/>
          </ac:picMkLst>
        </pc:picChg>
        <pc:picChg chg="add mod">
          <ac:chgData name="Michael Horna" userId="90be2c02-308f-42aa-96fb-cde6fa4cf9e5" providerId="ADAL" clId="{BB30307B-5E9C-434C-8FF4-A945B85E2802}" dt="2022-02-10T07:24:47.688" v="10" actId="14100"/>
          <ac:picMkLst>
            <pc:docMk/>
            <pc:sldMk cId="2827838672" sldId="265"/>
            <ac:picMk id="5" creationId="{3BF850CB-D8F4-4292-B007-3A884E222652}"/>
          </ac:picMkLst>
        </pc:picChg>
      </pc:sldChg>
      <pc:sldChg chg="addSp delSp modSp mod delAnim modAnim">
        <pc:chgData name="Michael Horna" userId="90be2c02-308f-42aa-96fb-cde6fa4cf9e5" providerId="ADAL" clId="{BB30307B-5E9C-434C-8FF4-A945B85E2802}" dt="2022-02-10T06:38:03.971" v="1"/>
        <pc:sldMkLst>
          <pc:docMk/>
          <pc:sldMk cId="4164314502" sldId="266"/>
        </pc:sldMkLst>
        <pc:spChg chg="add del mod">
          <ac:chgData name="Michael Horna" userId="90be2c02-308f-42aa-96fb-cde6fa4cf9e5" providerId="ADAL" clId="{BB30307B-5E9C-434C-8FF4-A945B85E2802}" dt="2022-02-10T06:38:03.971" v="1"/>
          <ac:spMkLst>
            <pc:docMk/>
            <pc:sldMk cId="4164314502" sldId="266"/>
            <ac:spMk id="4" creationId="{BEC18B1D-105D-4726-908A-BA94DE3AB38B}"/>
          </ac:spMkLst>
        </pc:spChg>
        <pc:picChg chg="del">
          <ac:chgData name="Michael Horna" userId="90be2c02-308f-42aa-96fb-cde6fa4cf9e5" providerId="ADAL" clId="{BB30307B-5E9C-434C-8FF4-A945B85E2802}" dt="2022-02-10T06:37:36.683" v="0" actId="478"/>
          <ac:picMkLst>
            <pc:docMk/>
            <pc:sldMk cId="4164314502" sldId="266"/>
            <ac:picMk id="5" creationId="{B6A9BE3F-C562-4CFD-AC8E-E85A4DF20E62}"/>
          </ac:picMkLst>
        </pc:picChg>
        <pc:picChg chg="add mod">
          <ac:chgData name="Michael Horna" userId="90be2c02-308f-42aa-96fb-cde6fa4cf9e5" providerId="ADAL" clId="{BB30307B-5E9C-434C-8FF4-A945B85E2802}" dt="2022-02-10T06:38:03.971" v="1"/>
          <ac:picMkLst>
            <pc:docMk/>
            <pc:sldMk cId="4164314502" sldId="266"/>
            <ac:picMk id="6" creationId="{334237C5-3452-4946-9CD7-2DF54C986DAF}"/>
          </ac:picMkLst>
        </pc:picChg>
      </pc:sldChg>
      <pc:sldChg chg="addSp modSp mod modAnim">
        <pc:chgData name="Michael Horna" userId="90be2c02-308f-42aa-96fb-cde6fa4cf9e5" providerId="ADAL" clId="{BB30307B-5E9C-434C-8FF4-A945B85E2802}" dt="2022-02-10T07:26:44.880" v="20" actId="1076"/>
        <pc:sldMkLst>
          <pc:docMk/>
          <pc:sldMk cId="3488770603" sldId="278"/>
        </pc:sldMkLst>
        <pc:spChg chg="mod">
          <ac:chgData name="Michael Horna" userId="90be2c02-308f-42aa-96fb-cde6fa4cf9e5" providerId="ADAL" clId="{BB30307B-5E9C-434C-8FF4-A945B85E2802}" dt="2022-02-10T07:26:05.817" v="13" actId="20577"/>
          <ac:spMkLst>
            <pc:docMk/>
            <pc:sldMk cId="3488770603" sldId="278"/>
            <ac:spMk id="3" creationId="{538B3668-128B-48B7-90BF-BE0F9792D79E}"/>
          </ac:spMkLst>
        </pc:spChg>
        <pc:picChg chg="add mod">
          <ac:chgData name="Michael Horna" userId="90be2c02-308f-42aa-96fb-cde6fa4cf9e5" providerId="ADAL" clId="{BB30307B-5E9C-434C-8FF4-A945B85E2802}" dt="2022-02-10T07:26:44.880" v="20" actId="1076"/>
          <ac:picMkLst>
            <pc:docMk/>
            <pc:sldMk cId="3488770603" sldId="278"/>
            <ac:picMk id="5" creationId="{BA08286D-D154-42DF-BAB1-5ADE75F1C76E}"/>
          </ac:picMkLst>
        </pc:picChg>
      </pc:sldChg>
      <pc:sldChg chg="modSp mod">
        <pc:chgData name="Michael Horna" userId="90be2c02-308f-42aa-96fb-cde6fa4cf9e5" providerId="ADAL" clId="{BB30307B-5E9C-434C-8FF4-A945B85E2802}" dt="2022-02-11T11:22:03.340" v="22" actId="20577"/>
        <pc:sldMkLst>
          <pc:docMk/>
          <pc:sldMk cId="2895309484" sldId="279"/>
        </pc:sldMkLst>
        <pc:spChg chg="mod">
          <ac:chgData name="Michael Horna" userId="90be2c02-308f-42aa-96fb-cde6fa4cf9e5" providerId="ADAL" clId="{BB30307B-5E9C-434C-8FF4-A945B85E2802}" dt="2022-02-11T11:22:03.340" v="22" actId="20577"/>
          <ac:spMkLst>
            <pc:docMk/>
            <pc:sldMk cId="2895309484" sldId="279"/>
            <ac:spMk id="3" creationId="{B033F48E-7F85-42B7-98BE-D2A5700C988D}"/>
          </ac:spMkLst>
        </pc:spChg>
      </pc:sldChg>
      <pc:sldChg chg="modSp mod">
        <pc:chgData name="Michael Horna" userId="90be2c02-308f-42aa-96fb-cde6fa4cf9e5" providerId="ADAL" clId="{BB30307B-5E9C-434C-8FF4-A945B85E2802}" dt="2022-02-11T11:22:36.082" v="23" actId="6549"/>
        <pc:sldMkLst>
          <pc:docMk/>
          <pc:sldMk cId="957074450" sldId="280"/>
        </pc:sldMkLst>
        <pc:spChg chg="mod">
          <ac:chgData name="Michael Horna" userId="90be2c02-308f-42aa-96fb-cde6fa4cf9e5" providerId="ADAL" clId="{BB30307B-5E9C-434C-8FF4-A945B85E2802}" dt="2022-02-11T11:22:36.082" v="23" actId="6549"/>
          <ac:spMkLst>
            <pc:docMk/>
            <pc:sldMk cId="957074450" sldId="280"/>
            <ac:spMk id="4" creationId="{884F01E3-6B31-4126-8ACF-AD567F89A891}"/>
          </ac:spMkLst>
        </pc:spChg>
      </pc:sldChg>
    </pc:docChg>
  </pc:docChgLst>
  <pc:docChgLst>
    <pc:chgData name="Hubackova, Jana" userId="25a3de1b-07d3-4df1-9173-97ba2afe8290" providerId="ADAL" clId="{3F291995-73BC-412B-B2F1-43A48A932331}"/>
    <pc:docChg chg="custSel addSld modSld">
      <pc:chgData name="Hubackova, Jana" userId="25a3de1b-07d3-4df1-9173-97ba2afe8290" providerId="ADAL" clId="{3F291995-73BC-412B-B2F1-43A48A932331}" dt="2022-02-01T08:28:32.928" v="11"/>
      <pc:docMkLst>
        <pc:docMk/>
      </pc:docMkLst>
      <pc:sldChg chg="new">
        <pc:chgData name="Hubackova, Jana" userId="25a3de1b-07d3-4df1-9173-97ba2afe8290" providerId="ADAL" clId="{3F291995-73BC-412B-B2F1-43A48A932331}" dt="2022-02-01T08:23:26.958" v="0" actId="680"/>
        <pc:sldMkLst>
          <pc:docMk/>
          <pc:sldMk cId="2299094436" sldId="271"/>
        </pc:sldMkLst>
      </pc:sldChg>
      <pc:sldChg chg="add">
        <pc:chgData name="Hubackova, Jana" userId="25a3de1b-07d3-4df1-9173-97ba2afe8290" providerId="ADAL" clId="{3F291995-73BC-412B-B2F1-43A48A932331}" dt="2022-02-01T08:24:26.602" v="1"/>
        <pc:sldMkLst>
          <pc:docMk/>
          <pc:sldMk cId="3792970501" sldId="272"/>
        </pc:sldMkLst>
      </pc:sldChg>
      <pc:sldChg chg="add">
        <pc:chgData name="Hubackova, Jana" userId="25a3de1b-07d3-4df1-9173-97ba2afe8290" providerId="ADAL" clId="{3F291995-73BC-412B-B2F1-43A48A932331}" dt="2022-02-01T08:25:50.396" v="4"/>
        <pc:sldMkLst>
          <pc:docMk/>
          <pc:sldMk cId="2307100821" sldId="274"/>
        </pc:sldMkLst>
      </pc:sldChg>
      <pc:sldChg chg="add">
        <pc:chgData name="Hubackova, Jana" userId="25a3de1b-07d3-4df1-9173-97ba2afe8290" providerId="ADAL" clId="{3F291995-73BC-412B-B2F1-43A48A932331}" dt="2022-02-01T08:24:58.938" v="2"/>
        <pc:sldMkLst>
          <pc:docMk/>
          <pc:sldMk cId="4205607834" sldId="276"/>
        </pc:sldMkLst>
      </pc:sldChg>
      <pc:sldChg chg="add">
        <pc:chgData name="Hubackova, Jana" userId="25a3de1b-07d3-4df1-9173-97ba2afe8290" providerId="ADAL" clId="{3F291995-73BC-412B-B2F1-43A48A932331}" dt="2022-02-01T08:25:36.772" v="3"/>
        <pc:sldMkLst>
          <pc:docMk/>
          <pc:sldMk cId="1993384819" sldId="277"/>
        </pc:sldMkLst>
      </pc:sldChg>
      <pc:sldChg chg="add">
        <pc:chgData name="Hubackova, Jana" userId="25a3de1b-07d3-4df1-9173-97ba2afe8290" providerId="ADAL" clId="{3F291995-73BC-412B-B2F1-43A48A932331}" dt="2022-02-01T08:28:14.318" v="10"/>
        <pc:sldMkLst>
          <pc:docMk/>
          <pc:sldMk cId="3488770603" sldId="278"/>
        </pc:sldMkLst>
      </pc:sldChg>
      <pc:sldChg chg="add">
        <pc:chgData name="Hubackova, Jana" userId="25a3de1b-07d3-4df1-9173-97ba2afe8290" providerId="ADAL" clId="{3F291995-73BC-412B-B2F1-43A48A932331}" dt="2022-02-01T08:28:32.928" v="11"/>
        <pc:sldMkLst>
          <pc:docMk/>
          <pc:sldMk cId="2895309484" sldId="279"/>
        </pc:sldMkLst>
      </pc:sldChg>
      <pc:sldChg chg="add">
        <pc:chgData name="Hubackova, Jana" userId="25a3de1b-07d3-4df1-9173-97ba2afe8290" providerId="ADAL" clId="{3F291995-73BC-412B-B2F1-43A48A932331}" dt="2022-02-01T08:26:07.786" v="5"/>
        <pc:sldMkLst>
          <pc:docMk/>
          <pc:sldMk cId="957074450" sldId="280"/>
        </pc:sldMkLst>
      </pc:sldChg>
      <pc:sldChg chg="add">
        <pc:chgData name="Hubackova, Jana" userId="25a3de1b-07d3-4df1-9173-97ba2afe8290" providerId="ADAL" clId="{3F291995-73BC-412B-B2F1-43A48A932331}" dt="2022-02-01T08:26:24.796" v="6"/>
        <pc:sldMkLst>
          <pc:docMk/>
          <pc:sldMk cId="790760124" sldId="281"/>
        </pc:sldMkLst>
      </pc:sldChg>
      <pc:sldChg chg="delSp add mod">
        <pc:chgData name="Hubackova, Jana" userId="25a3de1b-07d3-4df1-9173-97ba2afe8290" providerId="ADAL" clId="{3F291995-73BC-412B-B2F1-43A48A932331}" dt="2022-02-01T08:27:15.117" v="9" actId="21"/>
        <pc:sldMkLst>
          <pc:docMk/>
          <pc:sldMk cId="3289581261" sldId="283"/>
        </pc:sldMkLst>
        <pc:picChg chg="del">
          <ac:chgData name="Hubackova, Jana" userId="25a3de1b-07d3-4df1-9173-97ba2afe8290" providerId="ADAL" clId="{3F291995-73BC-412B-B2F1-43A48A932331}" dt="2022-02-01T08:27:15.117" v="9" actId="21"/>
          <ac:picMkLst>
            <pc:docMk/>
            <pc:sldMk cId="3289581261" sldId="283"/>
            <ac:picMk id="5" creationId="{A29643EA-C569-464E-A7AA-EF4E5461635D}"/>
          </ac:picMkLst>
        </pc:picChg>
      </pc:sldChg>
      <pc:sldChg chg="add">
        <pc:chgData name="Hubackova, Jana" userId="25a3de1b-07d3-4df1-9173-97ba2afe8290" providerId="ADAL" clId="{3F291995-73BC-412B-B2F1-43A48A932331}" dt="2022-02-01T08:26:42.874" v="7"/>
        <pc:sldMkLst>
          <pc:docMk/>
          <pc:sldMk cId="115781827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0C75C-9FA1-47A7-AC61-46FDCFE52503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137F-D337-482A-84EA-75D338C158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620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137F-D337-482A-84EA-75D338C1587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2671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BF19C-8282-4033-AE8D-E292BD38B78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7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FDC77-68F8-4430-AE2C-83CF5B852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4134" y="2019672"/>
            <a:ext cx="7488964" cy="2387600"/>
          </a:xfrm>
        </p:spPr>
        <p:txBody>
          <a:bodyPr anchor="b"/>
          <a:lstStyle>
            <a:lvl1pPr algn="ctr">
              <a:defRPr sz="6000" b="1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F6DD98-4915-4087-AA15-72EDF125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725665-1E29-45BC-9566-4B208EA0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5EC6D7-B0B4-41CA-8CE5-E516B749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05A861C-8857-4FF6-A23B-DA6ECE2931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2" y="1515625"/>
            <a:ext cx="2961012" cy="362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1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29B2A8-3F8E-4A3D-A120-55AA4279C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7B1566-B1B2-4E53-B4DC-1221F5895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099923-840B-49EF-8FB7-6A5C495B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AB53B3-4E91-484C-B4DF-A74A27AF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02672C-3E98-4C06-87FD-C30461826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70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A6E7967-10B1-4F4F-8906-DFB7A98E5C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507DEBB-979D-471D-B67F-2796F5B65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92F477-1654-4C52-A454-67AB7BAA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0F33D3-12CD-49B8-96FF-3A6C34376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507B9A-901A-42D1-B77D-974248B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44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5D721-68BB-4637-A650-12841DD84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B68FC2-E98C-400D-B2F6-236493D50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919307-1728-4C88-A59C-3E218E3B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838317-12D3-4033-AB0E-935781036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8C2890-0E7F-46A2-8641-C8677C5A6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09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AD793-52F8-4E96-993D-E36D8CD2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A35D15-569D-459A-8D9A-428D70325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B7196B-8FCC-4608-9F8D-9F8FE0AC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ADAB3B-BB0A-45C7-94BD-4E15E176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952F34-6E51-44BE-8C4E-CEF00D806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87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A4510-D07C-4C63-85ED-01E5B392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6895F7-0CA1-4F56-B773-7B205E0D8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80147C-604D-4EAE-BBAF-825B17394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7EAC039-30D0-4CAB-B013-C37001DC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67A85E-01DB-40A6-B340-CD590DD6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7EA7EF-1956-4CEC-AF5D-D43F07DF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48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C5408D-5B25-437B-BA17-59624653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141785-2327-4953-9149-46C0014C7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4D7EBC9-9425-4B52-B99C-6EB25BE49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FD214B7-88DB-42F7-AC6E-2A44C63E8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DECBCE1-38B2-414C-BD37-483DA4549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0BA702F-46E9-4028-A867-0E7DD2767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3327BB0-808B-45AD-A967-B05628F6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652B3BC-8D4B-4142-A9B8-41543341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112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3DC9F-D0AC-42F1-B4DF-20168333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3FCC99-4410-4C3E-A6EE-FC3CE772D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BA5BD09-1D23-4ED4-BF80-88009CA8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38C789-2F27-4EB8-895D-E397C125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945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D4B4039-3C2B-43B8-949B-DA5AC2733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4083AE6-8875-48EB-A709-3BBDBB0D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BA295A3-974D-41C9-9955-83D909FD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067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7C7F2A-8FF2-4376-A61E-0F0E0CC8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FB807C-10A0-4228-AA30-80BDBEBD7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2FAD14-AC34-4764-99BC-3CD41DB3E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15BEF8-3444-465F-AA2E-429757529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7843B8-981F-45BF-8ADC-E6734976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F0A33C-A02B-471D-99B6-B27AA4AE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32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D5C248-AC2C-4E49-87F5-0EF3CF0F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3E33C9B-8A6D-4851-983C-BCCEF88E1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8BB0A4-8614-4FA8-B9DA-2DAE4AD18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A00D80-3C09-43BE-99D9-1E684588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79CF03-8AFD-4A96-9672-F44B7EBC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C5520F-3955-40DC-83C0-E32E441A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309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66351D8-A9C4-4224-9EF3-E567BF2E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982" y="365125"/>
            <a:ext cx="9490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7EC1C9-1846-4AE8-8752-5B309A6B1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5353"/>
            <a:ext cx="10515600" cy="4151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508BFA-FBA0-470E-A1C0-5E7670472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B0C006-6901-4D07-A37F-DA469F81A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ABEAD4-0DDB-4C15-A61C-47D4B7A00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C60CB97-82D3-4436-86A5-D26FEF44530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14" y="361944"/>
            <a:ext cx="1212123" cy="14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5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youtube.com/watch?v=XfygMlzFhRc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815CC.38D451E0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memorialph.cz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ytoolcz-my.sharepoint.com/:w:/g/personal/hubackova_gytool_cz/ETzHzKf5e1dFscF8ZsTix9ABKMw22EL2XJGkTqBj5A3eGQ?e=S2ean0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T_D2cLT_As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0ddChTZrNS0?feature=oembed" TargetMode="External"/><Relationship Id="rId1" Type="http://schemas.openxmlformats.org/officeDocument/2006/relationships/video" Target="https://www.youtube.com/embed/3shzxOZMTts?feature=oembed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ytoolcz-my.sharepoint.com/:w:/g/personal/hubackova_gytool_cz/EYz2-6vHAndLtrPgiv91A98BjlXEzhVuqWuoAKjjRy-VPg?e=eoBviG" TargetMode="External"/><Relationship Id="rId2" Type="http://schemas.openxmlformats.org/officeDocument/2006/relationships/hyperlink" Target="https://gytoolcz-my.sharepoint.com/:w:/g/personal/hubackova_gytool_cz/EeAvW_7O3ExPsyV9Vl478BkB88r5wdgDjdi1WUOQ_Ttreg?e=xRUXY1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ytoolcz-my.sharepoint.com/:w:/g/personal/hubackova_gytool_cz/EYe8uInUnEJMkfOjtmt43RUBUAhluU0OioPRrYhGucjMEA?e=lZaQU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wuoJuYY3eWI?feature=oembed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Detailní záběr stohu knih">
            <a:extLst>
              <a:ext uri="{FF2B5EF4-FFF2-40B4-BE49-F238E27FC236}">
                <a16:creationId xmlns:a16="http://schemas.microsoft.com/office/drawing/2014/main" id="{7AF5D597-E51C-4A9E-A065-9FA844DF8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6B892E-AC1E-41FF-8ECA-2F05EBD81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460" y="751707"/>
            <a:ext cx="6497838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 err="1">
                <a:solidFill>
                  <a:srgbClr val="FFFFFF"/>
                </a:solidFill>
                <a:latin typeface="+mj-lt"/>
              </a:rPr>
              <a:t>Český</a:t>
            </a:r>
            <a:r>
              <a:rPr lang="en-US" sz="8000">
                <a:solidFill>
                  <a:srgbClr val="FFFFFF"/>
                </a:solidFill>
                <a:latin typeface="+mj-lt"/>
              </a:rPr>
              <a:t> </a:t>
            </a:r>
            <a:r>
              <a:rPr lang="en-US" sz="8000" err="1">
                <a:solidFill>
                  <a:srgbClr val="FFFFFF"/>
                </a:solidFill>
                <a:latin typeface="+mj-lt"/>
              </a:rPr>
              <a:t>jazyk</a:t>
            </a:r>
            <a:r>
              <a:rPr lang="en-US" sz="8000">
                <a:solidFill>
                  <a:srgbClr val="FFFFFF"/>
                </a:solidFill>
                <a:latin typeface="+mj-lt"/>
              </a:rPr>
              <a:t> a </a:t>
            </a:r>
            <a:r>
              <a:rPr lang="en-US" sz="8000" err="1">
                <a:solidFill>
                  <a:srgbClr val="FFFFFF"/>
                </a:solidFill>
                <a:latin typeface="+mj-lt"/>
              </a:rPr>
              <a:t>literatura</a:t>
            </a:r>
            <a:endParaRPr lang="en-US" sz="8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509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1EB3B-6E50-4272-BFE7-21D2D4E6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8" y="365125"/>
            <a:ext cx="8426152" cy="1325563"/>
          </a:xfrm>
        </p:spPr>
        <p:txBody>
          <a:bodyPr/>
          <a:lstStyle/>
          <a:p>
            <a:r>
              <a:rPr lang="cs-CZ" dirty="0"/>
              <a:t>Scénické čtení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17C7B1-2C62-4BFA-8A0C-52B3BCBC6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4863"/>
            <a:ext cx="5181600" cy="3972099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Studenti nižšího stupně gymnázia si oblíbili scénické čtení. </a:t>
            </a:r>
          </a:p>
          <a:p>
            <a:pPr marL="0" indent="0">
              <a:buNone/>
            </a:pPr>
            <a:r>
              <a:rPr lang="cs-CZ" dirty="0"/>
              <a:t>Ukázku najdete na</a:t>
            </a:r>
          </a:p>
          <a:p>
            <a:pPr marL="0" indent="0">
              <a:buNone/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https://www.youtube.com/</a:t>
            </a:r>
            <a:r>
              <a:rPr lang="cs-CZ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watch?v</a:t>
            </a: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=</a:t>
            </a:r>
            <a:r>
              <a:rPr lang="cs-CZ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XfygMlzFhRc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088F0DE5-9AC6-4B74-9A75-72080C3F2E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94" y="1825625"/>
            <a:ext cx="3174101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581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6A8904-126E-4C83-9B78-34A83A150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784" y="989012"/>
            <a:ext cx="8784604" cy="803809"/>
          </a:xfrm>
        </p:spPr>
        <p:txBody>
          <a:bodyPr/>
          <a:lstStyle/>
          <a:p>
            <a:r>
              <a:rPr lang="cs-CZ" sz="4400"/>
              <a:t>Dramatický kroužek</a:t>
            </a:r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176F9E5-612C-4072-9960-8513E23FA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88840"/>
            <a:ext cx="10368780" cy="803809"/>
          </a:xfrm>
        </p:spPr>
        <p:txBody>
          <a:bodyPr>
            <a:normAutofit/>
          </a:bodyPr>
          <a:lstStyle/>
          <a:p>
            <a:r>
              <a:rPr lang="cs-CZ" sz="1800" dirty="0"/>
              <a:t>Naši studenti všech věkových kategorií, kteří mají zájem o divadlo a dramatickou tvorbu, mají možnost rozvíjet své dovednosti v dramatickém kroužku vedeném MgA. Hanou Blažkovou.</a:t>
            </a:r>
          </a:p>
        </p:txBody>
      </p:sp>
      <p:pic>
        <p:nvPicPr>
          <p:cNvPr id="6" name="Zástupný symbol obrázku 5" descr="Obsah obrázku osoba, skupina, lidé, dav&#10;&#10;Popis byl vytvořen automaticky">
            <a:extLst>
              <a:ext uri="{FF2B5EF4-FFF2-40B4-BE49-F238E27FC236}">
                <a16:creationId xmlns:a16="http://schemas.microsoft.com/office/drawing/2014/main" id="{DF2E780C-86B3-4D26-94F6-35AF4502CA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7" b="26537"/>
          <a:stretch>
            <a:fillRect/>
          </a:stretch>
        </p:blipFill>
        <p:spPr bwMode="auto">
          <a:xfrm>
            <a:off x="839788" y="2786784"/>
            <a:ext cx="10570446" cy="3450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81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3271F-1542-4A60-9018-C459387C5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576" y="836713"/>
            <a:ext cx="8280920" cy="720080"/>
          </a:xfrm>
        </p:spPr>
        <p:txBody>
          <a:bodyPr>
            <a:normAutofit/>
          </a:bodyPr>
          <a:lstStyle/>
          <a:p>
            <a:r>
              <a:rPr lang="cs-CZ" sz="4400"/>
              <a:t>Memoriál Petra </a:t>
            </a:r>
            <a:r>
              <a:rPr lang="cs-CZ" sz="4400" err="1"/>
              <a:t>Homoláka</a:t>
            </a:r>
            <a:endParaRPr lang="cs-CZ" sz="4400"/>
          </a:p>
        </p:txBody>
      </p:sp>
      <p:pic>
        <p:nvPicPr>
          <p:cNvPr id="7" name="Zástupný symbol obrázku 6" descr="Obsah obrázku text, osoba, stojící, pózování&#10;&#10;Popis byl vytvořen automaticky">
            <a:extLst>
              <a:ext uri="{FF2B5EF4-FFF2-40B4-BE49-F238E27FC236}">
                <a16:creationId xmlns:a16="http://schemas.microsoft.com/office/drawing/2014/main" id="{FEF05EF8-CA0C-4348-A626-C873186F52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r="4583"/>
          <a:stretch>
            <a:fillRect/>
          </a:stretch>
        </p:blipFill>
        <p:spPr>
          <a:xfrm>
            <a:off x="5183188" y="2057401"/>
            <a:ext cx="5953372" cy="4155048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D411737-1392-455F-8080-FE4A24310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400"/>
              <a:t>Naše gymnázium pořádá každoročně literární soutěž na počest zesnulého kolegy Mgr. Petra </a:t>
            </a:r>
            <a:r>
              <a:rPr lang="cs-CZ" sz="2400" err="1"/>
              <a:t>Homoláka</a:t>
            </a:r>
            <a:r>
              <a:rPr lang="cs-CZ" sz="2400"/>
              <a:t>, který dovedl nadchnout studenty pro literaturu a vlastní psaní. Témata jednotlivých ročníků a vítězné literární práce najdete na stránkách </a:t>
            </a:r>
            <a:r>
              <a:rPr lang="cs-CZ" sz="24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http://memorialph.cz/</a:t>
            </a:r>
            <a:r>
              <a:rPr lang="cs-CZ" sz="24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790760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A2E119-C540-4073-8615-A80FBA1F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836711"/>
            <a:ext cx="7776864" cy="720081"/>
          </a:xfrm>
        </p:spPr>
        <p:txBody>
          <a:bodyPr>
            <a:normAutofit/>
          </a:bodyPr>
          <a:lstStyle/>
          <a:p>
            <a:r>
              <a:rPr lang="cs-CZ" sz="4400"/>
              <a:t>Mladý </a:t>
            </a:r>
            <a:r>
              <a:rPr lang="cs-CZ" sz="4400" err="1"/>
              <a:t>Démosthenés</a:t>
            </a:r>
            <a:endParaRPr lang="cs-CZ" sz="4400"/>
          </a:p>
        </p:txBody>
      </p:sp>
      <p:pic>
        <p:nvPicPr>
          <p:cNvPr id="7" name="Zástupný symbol obrázku 6" descr="Obsah obrázku interiér, patro, oblast, nábytek&#10;&#10;Popis byl vytvořen automaticky">
            <a:extLst>
              <a:ext uri="{FF2B5EF4-FFF2-40B4-BE49-F238E27FC236}">
                <a16:creationId xmlns:a16="http://schemas.microsoft.com/office/drawing/2014/main" id="{4C5A1653-E570-458A-899E-DF47DC37A1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6" b="13586"/>
          <a:stretch>
            <a:fillRect/>
          </a:stretch>
        </p:blipFill>
        <p:spPr>
          <a:xfrm>
            <a:off x="5183187" y="1700809"/>
            <a:ext cx="6529437" cy="432048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84F01E3-6B31-4126-8ACF-AD567F89A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384004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dirty="0"/>
              <a:t>Nejen své spisovatelské dovednosti, ale také rétorický um  si studenti každý rok poměřují v soutěži                       Mladý </a:t>
            </a:r>
            <a:r>
              <a:rPr lang="cs-CZ" sz="2400" dirty="0" err="1"/>
              <a:t>Démosthenés</a:t>
            </a:r>
            <a:r>
              <a:rPr lang="cs-CZ" sz="2400" dirty="0"/>
              <a:t>.</a:t>
            </a:r>
          </a:p>
          <a:p>
            <a:endParaRPr lang="cs-CZ" sz="2400" dirty="0">
              <a:cs typeface="Calibri"/>
            </a:endParaRPr>
          </a:p>
          <a:p>
            <a:r>
              <a:rPr lang="cs-CZ" sz="2400" dirty="0">
                <a:cs typeface="Calibri"/>
                <a:hlinkClick r:id="rId3"/>
              </a:rPr>
              <a:t>Ukázka autorské práce</a:t>
            </a:r>
            <a:endParaRPr lang="cs-CZ" sz="2400" dirty="0">
              <a:cs typeface="Calibri"/>
            </a:endParaRPr>
          </a:p>
          <a:p>
            <a:endParaRPr lang="cs-CZ" sz="18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7074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44627A-CED6-4D57-BE52-5F8D577C8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48679"/>
            <a:ext cx="9936732" cy="1295083"/>
          </a:xfrm>
        </p:spPr>
        <p:txBody>
          <a:bodyPr>
            <a:normAutofit fontScale="90000"/>
          </a:bodyPr>
          <a:lstStyle/>
          <a:p>
            <a:r>
              <a:rPr lang="cs-CZ" dirty="0"/>
              <a:t>          V říjnu 2021 studenti besedovali s beatnickým básníkem</a:t>
            </a:r>
            <a:br>
              <a:rPr lang="cs-CZ" dirty="0"/>
            </a:br>
            <a:r>
              <a:rPr lang="cs-CZ" dirty="0"/>
              <a:t>          Jaroslavem  </a:t>
            </a:r>
            <a:r>
              <a:rPr lang="cs-CZ" dirty="0" err="1"/>
              <a:t>Irovským</a:t>
            </a:r>
            <a:endParaRPr lang="cs-CZ" dirty="0"/>
          </a:p>
        </p:txBody>
      </p:sp>
      <p:pic>
        <p:nvPicPr>
          <p:cNvPr id="9" name="Zástupný obsah 8" descr="Obsah obrázku osoba, interiér, zeď, skupina&#10;&#10;Popis byl vytvořen automaticky">
            <a:extLst>
              <a:ext uri="{FF2B5EF4-FFF2-40B4-BE49-F238E27FC236}">
                <a16:creationId xmlns:a16="http://schemas.microsoft.com/office/drawing/2014/main" id="{EAEE5FCC-6D29-4CA1-8A41-0293ED7285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/>
        </p:blipFill>
        <p:spPr>
          <a:xfrm>
            <a:off x="812799" y="3284984"/>
            <a:ext cx="4347097" cy="3252323"/>
          </a:xfrm>
        </p:spPr>
      </p:pic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218D62F0-E396-41CA-81D2-4DD281EC2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204863"/>
            <a:ext cx="5112196" cy="1295083"/>
          </a:xfrm>
        </p:spPr>
        <p:txBody>
          <a:bodyPr>
            <a:normAutofit fontScale="70000" lnSpcReduction="20000"/>
          </a:bodyPr>
          <a:lstStyle/>
          <a:p>
            <a:r>
              <a:rPr lang="cs-CZ" sz="23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Jaroslav </a:t>
            </a:r>
            <a:r>
              <a:rPr lang="cs-CZ" sz="23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Irovský</a:t>
            </a:r>
            <a:r>
              <a:rPr lang="cs-CZ" sz="23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– spisovatel, olomoucký nezávislý autor, svou tvorbou navazuje na autory americké Beat </a:t>
            </a:r>
            <a:r>
              <a:rPr lang="cs-CZ" sz="23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Generation</a:t>
            </a:r>
            <a:r>
              <a:rPr lang="cs-CZ" sz="23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Studenti se měli možnost seznámit s jeho básněmi ze sbírky Krásy na mé vadě i s jeho povídkovou tvorbou.</a:t>
            </a:r>
            <a:endParaRPr lang="cs-CZ" sz="23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14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cs-CZ" sz="1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sz="1400"/>
          </a:p>
        </p:txBody>
      </p:sp>
      <p:pic>
        <p:nvPicPr>
          <p:cNvPr id="7" name="Zástupný obsah 6" descr="Obsah obrázku text, interiér, osoba, stůl&#10;&#10;Popis byl vytvořen automaticky">
            <a:extLst>
              <a:ext uri="{FF2B5EF4-FFF2-40B4-BE49-F238E27FC236}">
                <a16:creationId xmlns:a16="http://schemas.microsoft.com/office/drawing/2014/main" id="{55F23E50-9612-42A4-8E99-9D2E8930B7D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204864"/>
            <a:ext cx="5299075" cy="4332444"/>
          </a:xfrm>
        </p:spPr>
      </p:pic>
    </p:spTree>
    <p:extLst>
      <p:ext uri="{BB962C8B-B14F-4D97-AF65-F5344CB8AC3E}">
        <p14:creationId xmlns:p14="http://schemas.microsoft.com/office/powerpoint/2010/main" val="2307100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44627A-CED6-4D57-BE52-5F8D577C8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 Studenti besedovali s Ivo </a:t>
            </a:r>
            <a:r>
              <a:rPr lang="cs-CZ" dirty="0" err="1"/>
              <a:t>Šmoldasem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ECC72F-33C7-476A-9483-AF7823A15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979121"/>
          </a:xfrm>
        </p:spPr>
        <p:txBody>
          <a:bodyPr>
            <a:normAutofit fontScale="70000" lnSpcReduction="20000"/>
          </a:bodyPr>
          <a:lstStyle/>
          <a:p>
            <a:r>
              <a:rPr lang="cs-CZ" sz="2000" dirty="0"/>
              <a:t>Ivo </a:t>
            </a:r>
            <a:r>
              <a:rPr lang="cs-CZ" sz="2000" dirty="0" err="1"/>
              <a:t>Šmoldas</a:t>
            </a:r>
            <a:r>
              <a:rPr lang="cs-CZ" sz="2000" dirty="0"/>
              <a:t> zaujal nejen učitele, ale i studenty především břitkým humorem a cizelovanou češtinou.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63D0A3C-3EE7-4946-80A0-3CB41283FA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Chvála řeči české</a:t>
            </a:r>
          </a:p>
          <a:p>
            <a:pPr marL="0" indent="0">
              <a:buNone/>
            </a:pP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sice dobré mluvit, jak nám zobák narost, leč trocha dodatečného růstu, neřkuli ostření, zobáku ani za mák neuškodí, neb jak známo, podle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nosa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poznáš kosa. Tříbit si vlastní mluvu průzkumnými výpravami do tajemné budovy naší mateřštiny, do rozlehlosti všech jejích křídel, pater a sklepení i k jejím prvkům nosným a zdobným – toť činnost nejen povýtce dobrodružná a vzrušující, nýbrž i nemálo praktická, jež dokáže člověku uchovat důstojnost. Znalost architektury jazyka má totiž blahodárný vliv na dění v onom poněkud těsném prostoru za zobákem čili v mozkovně. Dbá na to, aby se myšlenkové pochody nezvrhaly v úprk či bloudění, a brání démonům přibližnosti a chaosu, aby zlovolně měnili řeč v bohapusté žvanění, a mluvčího tudíž v pouhého mluvku. A že takových máme…</a:t>
            </a:r>
          </a:p>
          <a:p>
            <a:endParaRPr lang="cs-CZ" dirty="0"/>
          </a:p>
        </p:txBody>
      </p:sp>
      <p:pic>
        <p:nvPicPr>
          <p:cNvPr id="5" name="Zástupný obsah 9" descr="Obsah obrázku muž, osoba, zeď, interiér&#10;&#10;Popis byl vytvořen automaticky">
            <a:extLst>
              <a:ext uri="{FF2B5EF4-FFF2-40B4-BE49-F238E27FC236}">
                <a16:creationId xmlns:a16="http://schemas.microsoft.com/office/drawing/2014/main" id="{387BBA12-50D1-4D5B-A91E-9655EB254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91" y="2804746"/>
            <a:ext cx="5000507" cy="337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84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AE5640-F571-4753-BF39-2806571FF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383598"/>
            <a:ext cx="10081120" cy="1325563"/>
          </a:xfrm>
        </p:spPr>
        <p:txBody>
          <a:bodyPr/>
          <a:lstStyle/>
          <a:p>
            <a:r>
              <a:rPr lang="cs-CZ"/>
              <a:t>Inovujeme výuku a spolupracujeme s kolegy z celé republiky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67C5A0-0692-499A-BEAD-57DC052AE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132306"/>
            <a:ext cx="6070600" cy="3044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PaedDr. Lenka Dohnalová založila Společnost učitelů českého jazyka a literatury.</a:t>
            </a:r>
          </a:p>
          <a:p>
            <a:pPr marL="0" indent="0">
              <a:buNone/>
            </a:pPr>
            <a:r>
              <a:rPr lang="cs-CZ" sz="1600" dirty="0"/>
              <a:t>Na on-line konferenci konané 28. ledna 2022 se setkalo 120 češtinářů   z celé ČR.</a:t>
            </a:r>
            <a:endParaRPr lang="cs-CZ" sz="1600" dirty="0">
              <a:cs typeface="Calibri"/>
            </a:endParaRPr>
          </a:p>
          <a:p>
            <a:pPr marL="0" indent="0">
              <a:buNone/>
            </a:pPr>
            <a:r>
              <a:rPr lang="cs-CZ" sz="1600" dirty="0"/>
              <a:t>Významnými hosty byli: </a:t>
            </a:r>
            <a:r>
              <a:rPr lang="cs-CZ" sz="16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Doc. PhDr. Ivana </a:t>
            </a:r>
            <a:r>
              <a:rPr lang="cs-CZ" sz="16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Gejgušová</a:t>
            </a:r>
            <a:r>
              <a:rPr lang="cs-CZ" sz="16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, PhD. (Ostravská univerzita); Mgr. Jan Hrouda (KBO PF UJEP); PhDr. Ondřej </a:t>
            </a:r>
            <a:r>
              <a:rPr lang="cs-CZ" sz="16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Hausenblas</a:t>
            </a:r>
            <a:r>
              <a:rPr lang="cs-CZ" sz="16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(Pedagogická fakulta UK); Prof. PhDr. Pavel Janoušek DS. C. (ÚČL AVČR);</a:t>
            </a:r>
            <a:r>
              <a:rPr lang="cs-CZ" sz="1600" dirty="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cs-CZ" sz="16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Mgr. </a:t>
            </a:r>
            <a:r>
              <a:rPr lang="cs-CZ" sz="1600" dirty="0">
                <a:latin typeface="Calibri"/>
                <a:ea typeface="Calibri" panose="020F0502020204030204" pitchFamily="34" charset="0"/>
                <a:cs typeface="Times New Roman"/>
              </a:rPr>
              <a:t>V</a:t>
            </a:r>
            <a:r>
              <a:rPr lang="cs-CZ" sz="16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lastimil Čech, PhD. (ÚČL FF MU); Mgr. Tereza Dědinová, PhD. (MU); Doc. Josef Bartoň (Teologická fakulta UK Praha)</a:t>
            </a:r>
            <a:endParaRPr lang="cs-CZ" sz="1600" dirty="0">
              <a:latin typeface="Calibri"/>
              <a:cs typeface="Times New Roman"/>
            </a:endParaRPr>
          </a:p>
          <a:p>
            <a:pPr marL="0" indent="0">
              <a:buNone/>
            </a:pPr>
            <a:r>
              <a:rPr lang="cs-CZ" sz="1600" dirty="0"/>
              <a:t>Za naše gymnázium s příspěvkem vystoupili L. Dohnalová a P. Fuka.</a:t>
            </a:r>
            <a:endParaRPr lang="cs-CZ" sz="1600" dirty="0">
              <a:cs typeface="Calibri"/>
            </a:endParaRPr>
          </a:p>
          <a:p>
            <a:endParaRPr lang="cs-CZ" sz="2000" dirty="0"/>
          </a:p>
        </p:txBody>
      </p:sp>
      <p:pic>
        <p:nvPicPr>
          <p:cNvPr id="11" name="Zástupný obsah 10" descr="Obsah obrázku osoba, oblečení&#10;&#10;Popis byl vytvořen automaticky">
            <a:extLst>
              <a:ext uri="{FF2B5EF4-FFF2-40B4-BE49-F238E27FC236}">
                <a16:creationId xmlns:a16="http://schemas.microsoft.com/office/drawing/2014/main" id="{77377F89-DA83-44ED-B2C8-C6F9B2AEF1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2810669"/>
            <a:ext cx="1666875" cy="2381250"/>
          </a:xfrm>
        </p:spPr>
      </p:pic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256B602F-89A4-4479-A952-356F764019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3479" y="1180752"/>
          <a:ext cx="4411113" cy="4980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33723" imgH="6415677" progId="AcroExch.Document.DC">
                  <p:embed/>
                </p:oleObj>
              </mc:Choice>
              <mc:Fallback>
                <p:oleObj name="Acrobat Document" r:id="rId3" imgW="4533723" imgH="6415677" progId="AcroExch.Document.DC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256B602F-89A4-4479-A952-356F764019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13479" y="1180752"/>
                        <a:ext cx="4411113" cy="4980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Obrázek 12" descr="Obsah obrázku osoba, oblečení&#10;&#10;Popis byl vytvořen automaticky">
            <a:extLst>
              <a:ext uri="{FF2B5EF4-FFF2-40B4-BE49-F238E27FC236}">
                <a16:creationId xmlns:a16="http://schemas.microsoft.com/office/drawing/2014/main" id="{FCA6902C-3B05-474D-84C9-D7547648E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26" y="1595889"/>
            <a:ext cx="1247977" cy="164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07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E244A-8F75-4518-9EDE-582EF34F7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Studenti představují literární seminář</a:t>
            </a:r>
          </a:p>
        </p:txBody>
      </p:sp>
      <p:pic>
        <p:nvPicPr>
          <p:cNvPr id="6" name="Online médium 5" title="Představení literárního semináře">
            <a:hlinkClick r:id="" action="ppaction://media"/>
            <a:extLst>
              <a:ext uri="{FF2B5EF4-FFF2-40B4-BE49-F238E27FC236}">
                <a16:creationId xmlns:a16="http://schemas.microsoft.com/office/drawing/2014/main" id="{334237C5-3452-4946-9CD7-2DF54C986DA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22525" y="2025650"/>
            <a:ext cx="7346950" cy="415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B99D211-D947-4F9D-9717-E48C5F2D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Úspěchy našich studentů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3A4E061-8753-423E-A067-B8443C585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960" y="1825625"/>
            <a:ext cx="5720080" cy="4667250"/>
          </a:xfrm>
        </p:spPr>
        <p:txBody>
          <a:bodyPr>
            <a:normAutofit/>
          </a:bodyPr>
          <a:lstStyle/>
          <a:p>
            <a:r>
              <a:rPr lang="cs-CZ"/>
              <a:t>Jan Hampl - 2. místo v celostátním kole literární soutěže Evropa ve škole</a:t>
            </a:r>
          </a:p>
          <a:p>
            <a:r>
              <a:rPr lang="cs-CZ"/>
              <a:t>Lucie </a:t>
            </a:r>
            <a:r>
              <a:rPr lang="cs-CZ" err="1"/>
              <a:t>Šándorová</a:t>
            </a:r>
            <a:r>
              <a:rPr lang="cs-CZ"/>
              <a:t> – 1. místo </a:t>
            </a:r>
            <a:br>
              <a:rPr lang="cs-CZ"/>
            </a:br>
            <a:r>
              <a:rPr lang="cs-CZ"/>
              <a:t>v krajském kole literární soutěže Evropa ve škole</a:t>
            </a:r>
          </a:p>
          <a:p>
            <a:r>
              <a:rPr lang="cs-CZ"/>
              <a:t>Anna Štefanová – 1. místo v celostátním kole literární soutěže Memoriál Hany </a:t>
            </a:r>
            <a:r>
              <a:rPr lang="cs-CZ" err="1"/>
              <a:t>Greenfieldové</a:t>
            </a:r>
            <a:endParaRPr lang="cs-CZ"/>
          </a:p>
          <a:p>
            <a:r>
              <a:rPr lang="cs-CZ"/>
              <a:t>Štěpán Bednář – čestné uznání </a:t>
            </a:r>
            <a:br>
              <a:rPr lang="cs-CZ"/>
            </a:br>
            <a:r>
              <a:rPr lang="cs-CZ"/>
              <a:t>v celostátní soutěži Komenský a my</a:t>
            </a:r>
          </a:p>
        </p:txBody>
      </p:sp>
      <p:pic>
        <p:nvPicPr>
          <p:cNvPr id="7" name="Zástupný obsah 6" descr="Obsah obrázku text, osoba, patro&#10;&#10;Popis byl vytvořen automaticky">
            <a:extLst>
              <a:ext uri="{FF2B5EF4-FFF2-40B4-BE49-F238E27FC236}">
                <a16:creationId xmlns:a16="http://schemas.microsoft.com/office/drawing/2014/main" id="{6AA51C7A-CC7E-43C2-BB07-531A318F17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1566" y="1607368"/>
            <a:ext cx="2209582" cy="1657353"/>
          </a:xfrm>
          <a:prstGeom prst="rect">
            <a:avLst/>
          </a:prstGeom>
        </p:spPr>
      </p:pic>
      <p:pic>
        <p:nvPicPr>
          <p:cNvPr id="8" name="Obrázek 7" descr="Obsah obrázku text, účtenka&#10;&#10;Popis byl vytvořen automaticky">
            <a:extLst>
              <a:ext uri="{FF2B5EF4-FFF2-40B4-BE49-F238E27FC236}">
                <a16:creationId xmlns:a16="http://schemas.microsoft.com/office/drawing/2014/main" id="{3B123971-FEDF-4E89-91D7-C7E8FE354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65" y="2025688"/>
            <a:ext cx="1776015" cy="24439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6F190D4-0D44-4EDA-B44F-252C04CC2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55303" y="3872314"/>
            <a:ext cx="2262549" cy="1696911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D7B1E362-3320-412C-9081-FEE5AA6F4D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4" b="4274"/>
          <a:stretch/>
        </p:blipFill>
        <p:spPr>
          <a:xfrm>
            <a:off x="7601665" y="4469623"/>
            <a:ext cx="1374346" cy="2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21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51FBD7-0C13-4CAC-AB69-C0CDE4E83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280" y="545254"/>
            <a:ext cx="9750108" cy="1145434"/>
          </a:xfrm>
        </p:spPr>
        <p:txBody>
          <a:bodyPr>
            <a:normAutofit fontScale="90000"/>
          </a:bodyPr>
          <a:lstStyle/>
          <a:p>
            <a:r>
              <a:rPr lang="cs-CZ" sz="4900"/>
              <a:t>Ukázky práce v hodinách</a:t>
            </a:r>
            <a:br>
              <a:rPr lang="cs-CZ"/>
            </a:br>
            <a:r>
              <a:rPr lang="cs-CZ" sz="2200" b="1"/>
              <a:t>Naši studenti dostali v literární výchově za úkol vyjádřit obsah textu výtvarně či dramaticky.</a:t>
            </a:r>
            <a:br>
              <a:rPr lang="cs-CZ" sz="2200"/>
            </a:br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AF33263-2EB2-476D-B334-3374F4B1A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67839"/>
            <a:ext cx="5157787" cy="737235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Ivana Burianová (IV. B6)</a:t>
            </a:r>
            <a:br>
              <a:rPr lang="cs-CZ" dirty="0"/>
            </a:br>
            <a:r>
              <a:rPr lang="cs-CZ" dirty="0"/>
              <a:t>Hans </a:t>
            </a:r>
            <a:r>
              <a:rPr lang="cs-CZ" dirty="0" err="1"/>
              <a:t>Arp</a:t>
            </a:r>
            <a:r>
              <a:rPr lang="cs-CZ" dirty="0"/>
              <a:t>: Oblaka</a:t>
            </a:r>
            <a:r>
              <a:rPr lang="cs-CZ" sz="1000" dirty="0"/>
              <a:t>  </a:t>
            </a:r>
            <a:r>
              <a:rPr lang="cs-CZ" sz="1800" b="0" dirty="0"/>
              <a:t>(pro spuštění klikněte dovnitř obrázku)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A90E2BC-E734-4EFA-B681-442B7EF9B1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62876A4A-7A63-4E51-B8FC-664F85978B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67839"/>
            <a:ext cx="5183188" cy="737236"/>
          </a:xfrm>
        </p:spPr>
        <p:txBody>
          <a:bodyPr>
            <a:normAutofit fontScale="77500" lnSpcReduction="20000"/>
          </a:bodyPr>
          <a:lstStyle/>
          <a:p>
            <a:r>
              <a:rPr lang="cs-CZ"/>
              <a:t>Veronika Dvorská (II. A4)</a:t>
            </a:r>
            <a:br>
              <a:rPr lang="cs-CZ"/>
            </a:br>
            <a:r>
              <a:rPr lang="cs-CZ"/>
              <a:t>Jaroslav </a:t>
            </a:r>
            <a:r>
              <a:rPr lang="cs-CZ" err="1"/>
              <a:t>Irovský</a:t>
            </a:r>
            <a:r>
              <a:rPr lang="cs-CZ"/>
              <a:t>: Můj Anděl strážný dopad’ špatně</a:t>
            </a:r>
          </a:p>
        </p:txBody>
      </p:sp>
      <p:pic>
        <p:nvPicPr>
          <p:cNvPr id="3" name="IMG_3952">
            <a:hlinkClick r:id="" action="ppaction://media"/>
            <a:extLst>
              <a:ext uri="{FF2B5EF4-FFF2-40B4-BE49-F238E27FC236}">
                <a16:creationId xmlns:a16="http://schemas.microsoft.com/office/drawing/2014/main" id="{BF333ACC-7186-4672-84FF-659C92AEAB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128" r="11677"/>
          <a:stretch/>
        </p:blipFill>
        <p:spPr>
          <a:xfrm>
            <a:off x="836612" y="2505075"/>
            <a:ext cx="5183188" cy="3807671"/>
          </a:xfrm>
          <a:prstGeom prst="rect">
            <a:avLst/>
          </a:prstGeo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CC991759-113D-492C-8B36-3B35F93416E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2" r="3726" b="9931"/>
          <a:stretch/>
        </p:blipFill>
        <p:spPr>
          <a:xfrm>
            <a:off x="6906852" y="2505074"/>
            <a:ext cx="3713883" cy="380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2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A262B6-1A45-485E-BE73-164F0A5A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982" y="681037"/>
            <a:ext cx="9490817" cy="1011576"/>
          </a:xfrm>
        </p:spPr>
        <p:txBody>
          <a:bodyPr>
            <a:normAutofit fontScale="90000"/>
          </a:bodyPr>
          <a:lstStyle/>
          <a:p>
            <a:r>
              <a:rPr lang="cs-CZ" sz="4900" dirty="0"/>
              <a:t>Divadelní představení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F568A87-A991-4E1E-BE1F-58B9DB6A9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/>
              <a:t>Studenti III.A6 vypracovali projekt na téma Jan Ámos Komenský. Výstupem bylo divadelní představení.</a:t>
            </a:r>
          </a:p>
          <a:p>
            <a:pPr marL="0" indent="0">
              <a:buNone/>
            </a:pPr>
            <a:r>
              <a:rPr lang="cs-CZ" dirty="0"/>
              <a:t>Představení zhlédnete po kliknutí na tento odkaz</a:t>
            </a:r>
          </a:p>
          <a:p>
            <a:pPr marL="0" indent="0">
              <a:buNone/>
            </a:pPr>
            <a:r>
              <a:rPr lang="cs-CZ" dirty="0"/>
              <a:t>         </a:t>
            </a:r>
          </a:p>
        </p:txBody>
      </p:sp>
      <p:pic>
        <p:nvPicPr>
          <p:cNvPr id="4" name="Online médium 3" title="divadlo hejcin int">
            <a:hlinkClick r:id="" action="ppaction://media"/>
            <a:extLst>
              <a:ext uri="{FF2B5EF4-FFF2-40B4-BE49-F238E27FC236}">
                <a16:creationId xmlns:a16="http://schemas.microsoft.com/office/drawing/2014/main" id="{6A182076-516A-4CE2-B151-BDBF5AC79E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35855" y="3940026"/>
            <a:ext cx="5045067" cy="2850463"/>
          </a:xfrm>
          <a:prstGeom prst="rect">
            <a:avLst/>
          </a:prstGeom>
        </p:spPr>
      </p:pic>
      <p:pic>
        <p:nvPicPr>
          <p:cNvPr id="5" name="Online médium 4" title="hejcin divadlo">
            <a:hlinkClick r:id="" action="ppaction://media"/>
            <a:extLst>
              <a:ext uri="{FF2B5EF4-FFF2-40B4-BE49-F238E27FC236}">
                <a16:creationId xmlns:a16="http://schemas.microsoft.com/office/drawing/2014/main" id="{3BF850CB-D8F4-4292-B007-3A884E222652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412205" y="3940026"/>
            <a:ext cx="5045067" cy="28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3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B99D211-D947-4F9D-9717-E48C5F2D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405"/>
            <a:ext cx="10515600" cy="1325563"/>
          </a:xfrm>
        </p:spPr>
        <p:txBody>
          <a:bodyPr/>
          <a:lstStyle/>
          <a:p>
            <a:r>
              <a:rPr lang="cs-CZ"/>
              <a:t>        Literárně-historická exkurze Praha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3A4E061-8753-423E-A067-B8443C585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960" y="1825625"/>
            <a:ext cx="5720080" cy="18417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/>
              <a:t>Studenti maturitních ročníků jezdí na 3denní exkurzi do Prahy, kde navštěvují známé památky a divadelní představení.</a:t>
            </a:r>
          </a:p>
          <a:p>
            <a:endParaRPr lang="cs-CZ" dirty="0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39D4B96-B044-4FFD-BC90-F537132351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50765" y="3009454"/>
            <a:ext cx="2686885" cy="3557141"/>
          </a:xfrm>
        </p:spPr>
      </p:pic>
      <p:pic>
        <p:nvPicPr>
          <p:cNvPr id="6" name="Picture 6" descr="A picture containing person, outdoor, sky, road&#10;&#10;Description automatically generated">
            <a:extLst>
              <a:ext uri="{FF2B5EF4-FFF2-40B4-BE49-F238E27FC236}">
                <a16:creationId xmlns:a16="http://schemas.microsoft.com/office/drawing/2014/main" id="{27C033C8-DA89-4B7C-9275-82E79F871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907" y="690535"/>
            <a:ext cx="2410496" cy="32767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6C76070-44C1-4098-BF0B-48852B05F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72" y="3489972"/>
            <a:ext cx="2399764" cy="3076309"/>
          </a:xfrm>
          <a:prstGeom prst="rect">
            <a:avLst/>
          </a:prstGeom>
        </p:spPr>
      </p:pic>
      <p:pic>
        <p:nvPicPr>
          <p:cNvPr id="8" name="Picture 9" descr="A picture containing person, outdoor, park&#10;&#10;Description automatically generated">
            <a:extLst>
              <a:ext uri="{FF2B5EF4-FFF2-40B4-BE49-F238E27FC236}">
                <a16:creationId xmlns:a16="http://schemas.microsoft.com/office/drawing/2014/main" id="{88A1752C-CB96-46EA-8CFD-EC41E36A8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7470" y="4167389"/>
            <a:ext cx="3312016" cy="223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05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AE5640-F571-4753-BF39-2806571FF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546" y="330428"/>
            <a:ext cx="10515600" cy="1325563"/>
          </a:xfrm>
        </p:spPr>
        <p:txBody>
          <a:bodyPr/>
          <a:lstStyle/>
          <a:p>
            <a:r>
              <a:rPr lang="cs-CZ" dirty="0"/>
              <a:t>Maturitní četba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67C5A0-0692-499A-BEAD-57DC052AE0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Naši studenti si vybírají z kánonu, který nabízí 120 knih. Tento kánon každý rok aktualizujeme. Nabízíme tituly současných mladých autorů. </a:t>
            </a:r>
          </a:p>
          <a:p>
            <a:pPr marL="0" indent="0">
              <a:buNone/>
            </a:pPr>
            <a:r>
              <a:rPr lang="cs-CZ" sz="2000" dirty="0"/>
              <a:t>Současně pravidelně doplňujeme náš bohatý fond žákovské knihovny (3 484 titulů).</a:t>
            </a:r>
          </a:p>
          <a:p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0729771-ABB8-42F5-A14E-CDC0E042A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02" y="3904095"/>
            <a:ext cx="142494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2" descr="Vyhnání Gerty Schnirch">
            <a:extLst>
              <a:ext uri="{FF2B5EF4-FFF2-40B4-BE49-F238E27FC236}">
                <a16:creationId xmlns:a16="http://schemas.microsoft.com/office/drawing/2014/main" id="{774AA6A3-794D-471A-86A9-8E9CE38D8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03" y="3904095"/>
            <a:ext cx="1452245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2" descr="Hana - Alena Mornštajnová">
            <a:extLst>
              <a:ext uri="{FF2B5EF4-FFF2-40B4-BE49-F238E27FC236}">
                <a16:creationId xmlns:a16="http://schemas.microsoft.com/office/drawing/2014/main" id="{FCA46425-EAE8-4E38-AB75-9CA151FEC1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8" r="16799"/>
          <a:stretch/>
        </p:blipFill>
        <p:spPr bwMode="auto">
          <a:xfrm>
            <a:off x="4427710" y="3870745"/>
            <a:ext cx="1452440" cy="2205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 descr="Obsah obrázku text, interiér, knihovna, osoba&#10;&#10;Popis byl vytvořen automaticky">
            <a:extLst>
              <a:ext uri="{FF2B5EF4-FFF2-40B4-BE49-F238E27FC236}">
                <a16:creationId xmlns:a16="http://schemas.microsoft.com/office/drawing/2014/main" id="{F2071DC1-F550-4C67-BDDB-45170548B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32" y="1757159"/>
            <a:ext cx="5181600" cy="431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40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936F8F-84FC-4A84-8778-F5DA4733C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584" y="365125"/>
            <a:ext cx="9002216" cy="1325563"/>
          </a:xfrm>
        </p:spPr>
        <p:txBody>
          <a:bodyPr/>
          <a:lstStyle/>
          <a:p>
            <a:r>
              <a:rPr lang="cs-CZ"/>
              <a:t>Ukázky z literární tvorby našich studentů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33F48E-7F85-42B7-98BE-D2A5700C9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2481"/>
            <a:ext cx="10442376" cy="411448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 dirty="0">
              <a:cs typeface="Calibri"/>
            </a:endParaRPr>
          </a:p>
          <a:p>
            <a:pPr marL="0" indent="0">
              <a:buNone/>
            </a:pPr>
            <a:r>
              <a:rPr lang="cs-CZ" dirty="0">
                <a:cs typeface="Calibri"/>
              </a:rPr>
              <a:t>Ukázky si můžete přečíst kliknutím na příslušné jméno</a:t>
            </a:r>
          </a:p>
          <a:p>
            <a:endParaRPr lang="cs-CZ" dirty="0">
              <a:cs typeface="Calibri"/>
            </a:endParaRPr>
          </a:p>
          <a:p>
            <a:r>
              <a:rPr lang="cs-CZ" dirty="0">
                <a:cs typeface="Calibri"/>
                <a:hlinkClick r:id="rId2"/>
              </a:rPr>
              <a:t>Jan Hampl</a:t>
            </a:r>
            <a:endParaRPr lang="cs-CZ" dirty="0">
              <a:cs typeface="Calibri"/>
            </a:endParaRPr>
          </a:p>
          <a:p>
            <a:r>
              <a:rPr lang="cs-CZ" dirty="0">
                <a:cs typeface="Calibri"/>
                <a:hlinkClick r:id="rId3"/>
              </a:rPr>
              <a:t>Jan Bednář</a:t>
            </a:r>
          </a:p>
          <a:p>
            <a:r>
              <a:rPr lang="cs-CZ" dirty="0">
                <a:cs typeface="Calibri"/>
                <a:hlinkClick r:id="rId4"/>
              </a:rPr>
              <a:t>Lucie Šándorová</a:t>
            </a:r>
            <a:endParaRPr lang="cs-CZ" dirty="0">
              <a:cs typeface="Calibri"/>
            </a:endParaRPr>
          </a:p>
          <a:p>
            <a:pPr marL="0" indent="0">
              <a:buNone/>
            </a:pPr>
            <a:r>
              <a:rPr lang="cs-CZ" dirty="0">
                <a:cs typeface="Calibri"/>
              </a:rPr>
              <a:t>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95309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8D1B3D-3F75-42F0-83E6-7849024C2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365125"/>
            <a:ext cx="9434264" cy="1325563"/>
          </a:xfrm>
        </p:spPr>
        <p:txBody>
          <a:bodyPr/>
          <a:lstStyle/>
          <a:p>
            <a:r>
              <a:rPr lang="cs-CZ"/>
              <a:t>Naši studenti si rádi hrají a tvoří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8B3668-128B-48B7-90BF-BE0F9792D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3440"/>
            <a:ext cx="10226039" cy="405352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Studenti si vyzkoušeli nejen herecké role, ale také všechny profese, které souvisejí s tvorbou filmového představení.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Pro zhlédnutí filmu klikněte na tento odkaz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E272C81-82E9-4065-9889-7F3A2690B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2305455"/>
            <a:ext cx="9940047" cy="387150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          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7C337409-D9D4-4732-A84A-B624157DF2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3000" y="3835400"/>
          <a:ext cx="2286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39690" imgH="8710513" progId="Word.Document.12">
                  <p:embed/>
                </p:oleObj>
              </mc:Choice>
              <mc:Fallback>
                <p:oleObj name="Document" r:id="rId3" imgW="139690" imgH="8710513" progId="Word.Document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7C337409-D9D4-4732-A84A-B624157DF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83000" y="3835400"/>
                        <a:ext cx="228600" cy="15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nline médium 4" title="Maly princ finalni verze">
            <a:hlinkClick r:id="" action="ppaction://media"/>
            <a:extLst>
              <a:ext uri="{FF2B5EF4-FFF2-40B4-BE49-F238E27FC236}">
                <a16:creationId xmlns:a16="http://schemas.microsoft.com/office/drawing/2014/main" id="{BA08286D-D154-42DF-BAB1-5ADE75F1C76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190123" y="3940622"/>
            <a:ext cx="4864281" cy="274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7FA9E4F5BB614D9381C453E88623CD" ma:contentTypeVersion="13" ma:contentTypeDescription="Create a new document." ma:contentTypeScope="" ma:versionID="16a0063d873c2f3483c38e623f09670b">
  <xsd:schema xmlns:xsd="http://www.w3.org/2001/XMLSchema" xmlns:xs="http://www.w3.org/2001/XMLSchema" xmlns:p="http://schemas.microsoft.com/office/2006/metadata/properties" xmlns:ns2="1eac2207-6d11-46d4-bd3f-0fec646c401e" xmlns:ns3="ab862b7a-510a-4133-b950-4de35cc1940f" targetNamespace="http://schemas.microsoft.com/office/2006/metadata/properties" ma:root="true" ma:fieldsID="d03a392bc52eadd11cf26f3db3d22cb1" ns2:_="" ns3:_="">
    <xsd:import namespace="1eac2207-6d11-46d4-bd3f-0fec646c401e"/>
    <xsd:import namespace="ab862b7a-510a-4133-b950-4de35cc194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ac2207-6d11-46d4-bd3f-0fec646c40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862b7a-510a-4133-b950-4de35cc1940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43B7D59-14ED-462C-B6C0-DE66E0EFE7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ac2207-6d11-46d4-bd3f-0fec646c401e"/>
    <ds:schemaRef ds:uri="ab862b7a-510a-4133-b950-4de35cc194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AC6929-B1DF-4437-9FC6-7C9B6FFA3B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9DA254-EAA3-40F0-88CE-823A686F79AF}">
  <ds:schemaRefs>
    <ds:schemaRef ds:uri="http://purl.org/dc/dcmitype/"/>
    <ds:schemaRef ds:uri="http://www.w3.org/XML/1998/namespace"/>
    <ds:schemaRef ds:uri="1eac2207-6d11-46d4-bd3f-0fec646c401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ab862b7a-510a-4133-b950-4de35cc1940f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747</Words>
  <Application>Microsoft Office PowerPoint</Application>
  <PresentationFormat>Širokoúhlá obrazovka</PresentationFormat>
  <Paragraphs>61</Paragraphs>
  <Slides>16</Slides>
  <Notes>2</Notes>
  <HiddenSlides>0</HiddenSlides>
  <MMClips>5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Document</vt:lpstr>
      <vt:lpstr>Acrobat Document</vt:lpstr>
      <vt:lpstr>Český jazyk a literatura</vt:lpstr>
      <vt:lpstr>Studenti představují literární seminář</vt:lpstr>
      <vt:lpstr>Úspěchy našich studentů</vt:lpstr>
      <vt:lpstr>Ukázky práce v hodinách Naši studenti dostali v literární výchově za úkol vyjádřit obsah textu výtvarně či dramaticky. </vt:lpstr>
      <vt:lpstr>Divadelní představení </vt:lpstr>
      <vt:lpstr>        Literárně-historická exkurze Praha</vt:lpstr>
      <vt:lpstr>Maturitní četba</vt:lpstr>
      <vt:lpstr>Ukázky z literární tvorby našich studentů</vt:lpstr>
      <vt:lpstr>Naši studenti si rádi hrají a tvoří</vt:lpstr>
      <vt:lpstr>Scénické čtení</vt:lpstr>
      <vt:lpstr>Dramatický kroužek</vt:lpstr>
      <vt:lpstr>Memoriál Petra Homoláka</vt:lpstr>
      <vt:lpstr>Mladý Démosthenés</vt:lpstr>
      <vt:lpstr>          V říjnu 2021 studenti besedovali s beatnickým básníkem           Jaroslavem  Irovským</vt:lpstr>
      <vt:lpstr> Studenti besedovali s Ivo Šmoldasem</vt:lpstr>
      <vt:lpstr>Inovujeme výuku a spolupracujeme s kolegy z celé republiky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Masný</dc:creator>
  <cp:lastModifiedBy>Michael Horna</cp:lastModifiedBy>
  <cp:revision>24</cp:revision>
  <dcterms:created xsi:type="dcterms:W3CDTF">2020-01-30T17:45:33Z</dcterms:created>
  <dcterms:modified xsi:type="dcterms:W3CDTF">2022-02-11T11:22:53Z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0x0101008F7FA9E4F5BB614D9381C453E88623CD</vt:lpwstr>
  </property>
</Properties>
</file>