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F05"/>
    <a:srgbClr val="63BD4B"/>
    <a:srgbClr val="37E6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895B5-91BA-4172-A848-B06B43691DF1}" v="370" dt="2022-01-12T15:53:08.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vorsky, Jan" userId="ce6b4b62-5995-4408-9707-c87f6c9a4f3b" providerId="ADAL" clId="{1AB895B5-91BA-4172-A848-B06B43691DF1}"/>
    <pc:docChg chg="undo custSel addSld delSld modSld">
      <pc:chgData name="Dvorsky, Jan" userId="ce6b4b62-5995-4408-9707-c87f6c9a4f3b" providerId="ADAL" clId="{1AB895B5-91BA-4172-A848-B06B43691DF1}" dt="2022-01-12T15:45:06.917" v="1916" actId="1076"/>
      <pc:docMkLst>
        <pc:docMk/>
      </pc:docMkLst>
      <pc:sldChg chg="addSp modSp mod">
        <pc:chgData name="Dvorsky, Jan" userId="ce6b4b62-5995-4408-9707-c87f6c9a4f3b" providerId="ADAL" clId="{1AB895B5-91BA-4172-A848-B06B43691DF1}" dt="2022-01-11T09:33:24.998" v="42" actId="1076"/>
        <pc:sldMkLst>
          <pc:docMk/>
          <pc:sldMk cId="1110421445" sldId="258"/>
        </pc:sldMkLst>
        <pc:spChg chg="mod">
          <ac:chgData name="Dvorsky, Jan" userId="ce6b4b62-5995-4408-9707-c87f6c9a4f3b" providerId="ADAL" clId="{1AB895B5-91BA-4172-A848-B06B43691DF1}" dt="2022-01-11T09:32:10.177" v="3" actId="1076"/>
          <ac:spMkLst>
            <pc:docMk/>
            <pc:sldMk cId="1110421445" sldId="258"/>
            <ac:spMk id="7" creationId="{811B7D9D-E609-420A-A95A-60AF198F75AD}"/>
          </ac:spMkLst>
        </pc:spChg>
        <pc:spChg chg="mod">
          <ac:chgData name="Dvorsky, Jan" userId="ce6b4b62-5995-4408-9707-c87f6c9a4f3b" providerId="ADAL" clId="{1AB895B5-91BA-4172-A848-B06B43691DF1}" dt="2022-01-11T09:32:22.206" v="7" actId="1076"/>
          <ac:spMkLst>
            <pc:docMk/>
            <pc:sldMk cId="1110421445" sldId="258"/>
            <ac:spMk id="8" creationId="{6EF5C48B-A007-456F-A571-6530962EF182}"/>
          </ac:spMkLst>
        </pc:spChg>
        <pc:spChg chg="mod">
          <ac:chgData name="Dvorsky, Jan" userId="ce6b4b62-5995-4408-9707-c87f6c9a4f3b" providerId="ADAL" clId="{1AB895B5-91BA-4172-A848-B06B43691DF1}" dt="2022-01-11T09:32:26.482" v="8" actId="1076"/>
          <ac:spMkLst>
            <pc:docMk/>
            <pc:sldMk cId="1110421445" sldId="258"/>
            <ac:spMk id="11" creationId="{4222115A-1CEB-458B-8D66-221274FF5693}"/>
          </ac:spMkLst>
        </pc:spChg>
        <pc:spChg chg="mod">
          <ac:chgData name="Dvorsky, Jan" userId="ce6b4b62-5995-4408-9707-c87f6c9a4f3b" providerId="ADAL" clId="{1AB895B5-91BA-4172-A848-B06B43691DF1}" dt="2022-01-11T09:32:18.278" v="6" actId="1076"/>
          <ac:spMkLst>
            <pc:docMk/>
            <pc:sldMk cId="1110421445" sldId="258"/>
            <ac:spMk id="12" creationId="{48D43FC3-84A1-4361-8258-B5CB41481D55}"/>
          </ac:spMkLst>
        </pc:spChg>
        <pc:spChg chg="add mod">
          <ac:chgData name="Dvorsky, Jan" userId="ce6b4b62-5995-4408-9707-c87f6c9a4f3b" providerId="ADAL" clId="{1AB895B5-91BA-4172-A848-B06B43691DF1}" dt="2022-01-11T09:33:24.998" v="42" actId="1076"/>
          <ac:spMkLst>
            <pc:docMk/>
            <pc:sldMk cId="1110421445" sldId="258"/>
            <ac:spMk id="15" creationId="{861AA43F-ACCD-42EC-BAC7-8C4CAF712EE3}"/>
          </ac:spMkLst>
        </pc:spChg>
        <pc:picChg chg="mod">
          <ac:chgData name="Dvorsky, Jan" userId="ce6b4b62-5995-4408-9707-c87f6c9a4f3b" providerId="ADAL" clId="{1AB895B5-91BA-4172-A848-B06B43691DF1}" dt="2022-01-11T09:32:15.096" v="5" actId="1076"/>
          <ac:picMkLst>
            <pc:docMk/>
            <pc:sldMk cId="1110421445" sldId="258"/>
            <ac:picMk id="10" creationId="{89F02A6C-2234-437F-B974-8163069FA762}"/>
          </ac:picMkLst>
        </pc:picChg>
      </pc:sldChg>
      <pc:sldChg chg="addSp delSp modSp mod">
        <pc:chgData name="Dvorsky, Jan" userId="ce6b4b62-5995-4408-9707-c87f6c9a4f3b" providerId="ADAL" clId="{1AB895B5-91BA-4172-A848-B06B43691DF1}" dt="2022-01-12T15:15:34.445" v="1492" actId="20577"/>
        <pc:sldMkLst>
          <pc:docMk/>
          <pc:sldMk cId="1734014273" sldId="265"/>
        </pc:sldMkLst>
        <pc:spChg chg="add mod">
          <ac:chgData name="Dvorsky, Jan" userId="ce6b4b62-5995-4408-9707-c87f6c9a4f3b" providerId="ADAL" clId="{1AB895B5-91BA-4172-A848-B06B43691DF1}" dt="2022-01-12T15:06:58.125" v="1152" actId="5793"/>
          <ac:spMkLst>
            <pc:docMk/>
            <pc:sldMk cId="1734014273" sldId="265"/>
            <ac:spMk id="18" creationId="{F540217E-6AB1-4435-9E58-A48E5BD1F5CC}"/>
          </ac:spMkLst>
        </pc:spChg>
        <pc:spChg chg="add mod">
          <ac:chgData name="Dvorsky, Jan" userId="ce6b4b62-5995-4408-9707-c87f6c9a4f3b" providerId="ADAL" clId="{1AB895B5-91BA-4172-A848-B06B43691DF1}" dt="2022-01-12T15:15:34.445" v="1492" actId="20577"/>
          <ac:spMkLst>
            <pc:docMk/>
            <pc:sldMk cId="1734014273" sldId="265"/>
            <ac:spMk id="19" creationId="{50D151C8-6059-4212-A60C-5A9E42A6543F}"/>
          </ac:spMkLst>
        </pc:spChg>
        <pc:spChg chg="add mod">
          <ac:chgData name="Dvorsky, Jan" userId="ce6b4b62-5995-4408-9707-c87f6c9a4f3b" providerId="ADAL" clId="{1AB895B5-91BA-4172-A848-B06B43691DF1}" dt="2022-01-12T15:07:36.731" v="1207" actId="20577"/>
          <ac:spMkLst>
            <pc:docMk/>
            <pc:sldMk cId="1734014273" sldId="265"/>
            <ac:spMk id="20" creationId="{56813ED8-66DB-49C0-93E9-E31969EEBF30}"/>
          </ac:spMkLst>
        </pc:spChg>
        <pc:grpChg chg="add del mod">
          <ac:chgData name="Dvorsky, Jan" userId="ce6b4b62-5995-4408-9707-c87f6c9a4f3b" providerId="ADAL" clId="{1AB895B5-91BA-4172-A848-B06B43691DF1}" dt="2022-01-12T15:04:51.440" v="1098" actId="165"/>
          <ac:grpSpMkLst>
            <pc:docMk/>
            <pc:sldMk cId="1734014273" sldId="265"/>
            <ac:grpSpMk id="8" creationId="{08B6D1E1-A7ED-4A60-9F35-1E4D384CD56C}"/>
          </ac:grpSpMkLst>
        </pc:grpChg>
        <pc:picChg chg="add del mod topLvl">
          <ac:chgData name="Dvorsky, Jan" userId="ce6b4b62-5995-4408-9707-c87f6c9a4f3b" providerId="ADAL" clId="{1AB895B5-91BA-4172-A848-B06B43691DF1}" dt="2022-01-12T15:04:56.153" v="1102" actId="478"/>
          <ac:picMkLst>
            <pc:docMk/>
            <pc:sldMk cId="1734014273" sldId="265"/>
            <ac:picMk id="5" creationId="{049F1342-CA1E-43F6-AAF2-D81EE5E016B1}"/>
          </ac:picMkLst>
        </pc:picChg>
        <pc:picChg chg="add del mod topLvl">
          <ac:chgData name="Dvorsky, Jan" userId="ce6b4b62-5995-4408-9707-c87f6c9a4f3b" providerId="ADAL" clId="{1AB895B5-91BA-4172-A848-B06B43691DF1}" dt="2022-01-12T15:04:56.153" v="1102" actId="478"/>
          <ac:picMkLst>
            <pc:docMk/>
            <pc:sldMk cId="1734014273" sldId="265"/>
            <ac:picMk id="7" creationId="{E8B166A9-3D9F-43EC-BBF0-D9D078AE7891}"/>
          </ac:picMkLst>
        </pc:picChg>
        <pc:picChg chg="add del mod">
          <ac:chgData name="Dvorsky, Jan" userId="ce6b4b62-5995-4408-9707-c87f6c9a4f3b" providerId="ADAL" clId="{1AB895B5-91BA-4172-A848-B06B43691DF1}" dt="2022-01-12T15:05:14.327" v="1106" actId="478"/>
          <ac:picMkLst>
            <pc:docMk/>
            <pc:sldMk cId="1734014273" sldId="265"/>
            <ac:picMk id="13" creationId="{D6E45D6E-9617-4F6B-B21A-37D51CA58168}"/>
          </ac:picMkLst>
        </pc:picChg>
        <pc:picChg chg="add mod">
          <ac:chgData name="Dvorsky, Jan" userId="ce6b4b62-5995-4408-9707-c87f6c9a4f3b" providerId="ADAL" clId="{1AB895B5-91BA-4172-A848-B06B43691DF1}" dt="2022-01-12T15:05:51.323" v="1117" actId="1076"/>
          <ac:picMkLst>
            <pc:docMk/>
            <pc:sldMk cId="1734014273" sldId="265"/>
            <ac:picMk id="15" creationId="{5A74BFFC-245B-4DDE-B2DA-933DF7AC9F56}"/>
          </ac:picMkLst>
        </pc:picChg>
        <pc:picChg chg="add mod">
          <ac:chgData name="Dvorsky, Jan" userId="ce6b4b62-5995-4408-9707-c87f6c9a4f3b" providerId="ADAL" clId="{1AB895B5-91BA-4172-A848-B06B43691DF1}" dt="2022-01-12T15:06:14.459" v="1123" actId="14100"/>
          <ac:picMkLst>
            <pc:docMk/>
            <pc:sldMk cId="1734014273" sldId="265"/>
            <ac:picMk id="17" creationId="{973C0A4D-150D-40F7-9C12-FFCCDC1F0CE9}"/>
          </ac:picMkLst>
        </pc:picChg>
        <pc:picChg chg="add del">
          <ac:chgData name="Dvorsky, Jan" userId="ce6b4b62-5995-4408-9707-c87f6c9a4f3b" providerId="ADAL" clId="{1AB895B5-91BA-4172-A848-B06B43691DF1}" dt="2022-01-12T15:05:22.520" v="1108" actId="478"/>
          <ac:picMkLst>
            <pc:docMk/>
            <pc:sldMk cId="1734014273" sldId="265"/>
            <ac:picMk id="1026" creationId="{BB48847E-4BC9-45AF-8BC6-A72508A82C46}"/>
          </ac:picMkLst>
        </pc:picChg>
      </pc:sldChg>
      <pc:sldChg chg="addSp delSp modSp mod">
        <pc:chgData name="Dvorsky, Jan" userId="ce6b4b62-5995-4408-9707-c87f6c9a4f3b" providerId="ADAL" clId="{1AB895B5-91BA-4172-A848-B06B43691DF1}" dt="2022-01-12T15:44:42.056" v="1914" actId="478"/>
        <pc:sldMkLst>
          <pc:docMk/>
          <pc:sldMk cId="1748384078" sldId="266"/>
        </pc:sldMkLst>
        <pc:spChg chg="del">
          <ac:chgData name="Dvorsky, Jan" userId="ce6b4b62-5995-4408-9707-c87f6c9a4f3b" providerId="ADAL" clId="{1AB895B5-91BA-4172-A848-B06B43691DF1}" dt="2022-01-12T15:44:42.056" v="1914" actId="478"/>
          <ac:spMkLst>
            <pc:docMk/>
            <pc:sldMk cId="1748384078" sldId="266"/>
            <ac:spMk id="12" creationId="{9A38C81D-4F02-46C8-A0A8-626242385067}"/>
          </ac:spMkLst>
        </pc:spChg>
        <pc:spChg chg="add mod">
          <ac:chgData name="Dvorsky, Jan" userId="ce6b4b62-5995-4408-9707-c87f6c9a4f3b" providerId="ADAL" clId="{1AB895B5-91BA-4172-A848-B06B43691DF1}" dt="2022-01-12T15:40:03.683" v="1603" actId="20577"/>
          <ac:spMkLst>
            <pc:docMk/>
            <pc:sldMk cId="1748384078" sldId="266"/>
            <ac:spMk id="13" creationId="{3934155C-ABB9-4E89-A8BE-AA7E426BCA94}"/>
          </ac:spMkLst>
        </pc:spChg>
        <pc:spChg chg="add mod">
          <ac:chgData name="Dvorsky, Jan" userId="ce6b4b62-5995-4408-9707-c87f6c9a4f3b" providerId="ADAL" clId="{1AB895B5-91BA-4172-A848-B06B43691DF1}" dt="2022-01-12T15:40:56.801" v="1642" actId="20577"/>
          <ac:spMkLst>
            <pc:docMk/>
            <pc:sldMk cId="1748384078" sldId="266"/>
            <ac:spMk id="14" creationId="{49CBBD5B-F037-4990-9BDD-D3C12FACDC48}"/>
          </ac:spMkLst>
        </pc:spChg>
        <pc:spChg chg="add mod">
          <ac:chgData name="Dvorsky, Jan" userId="ce6b4b62-5995-4408-9707-c87f6c9a4f3b" providerId="ADAL" clId="{1AB895B5-91BA-4172-A848-B06B43691DF1}" dt="2022-01-12T15:44:33.839" v="1913" actId="20577"/>
          <ac:spMkLst>
            <pc:docMk/>
            <pc:sldMk cId="1748384078" sldId="266"/>
            <ac:spMk id="15" creationId="{A70F89F7-9A50-4652-A3FF-11355C274177}"/>
          </ac:spMkLst>
        </pc:spChg>
        <pc:picChg chg="add mod ord">
          <ac:chgData name="Dvorsky, Jan" userId="ce6b4b62-5995-4408-9707-c87f6c9a4f3b" providerId="ADAL" clId="{1AB895B5-91BA-4172-A848-B06B43691DF1}" dt="2022-01-12T15:39:07.194" v="1513" actId="171"/>
          <ac:picMkLst>
            <pc:docMk/>
            <pc:sldMk cId="1748384078" sldId="266"/>
            <ac:picMk id="5" creationId="{50FDADA3-24EC-47CE-A369-EF0B71DEDF37}"/>
          </ac:picMkLst>
        </pc:picChg>
        <pc:picChg chg="add mod">
          <ac:chgData name="Dvorsky, Jan" userId="ce6b4b62-5995-4408-9707-c87f6c9a4f3b" providerId="ADAL" clId="{1AB895B5-91BA-4172-A848-B06B43691DF1}" dt="2022-01-12T15:38:23.617" v="1505" actId="1076"/>
          <ac:picMkLst>
            <pc:docMk/>
            <pc:sldMk cId="1748384078" sldId="266"/>
            <ac:picMk id="7" creationId="{AF2A4331-FB30-42DC-99FA-91007CEE3CA3}"/>
          </ac:picMkLst>
        </pc:picChg>
        <pc:picChg chg="add mod">
          <ac:chgData name="Dvorsky, Jan" userId="ce6b4b62-5995-4408-9707-c87f6c9a4f3b" providerId="ADAL" clId="{1AB895B5-91BA-4172-A848-B06B43691DF1}" dt="2022-01-12T15:38:52.001" v="1510" actId="1076"/>
          <ac:picMkLst>
            <pc:docMk/>
            <pc:sldMk cId="1748384078" sldId="266"/>
            <ac:picMk id="9" creationId="{CAE6E084-EE8F-4E02-AC3E-FCBBEE47CF97}"/>
          </ac:picMkLst>
        </pc:picChg>
      </pc:sldChg>
      <pc:sldChg chg="addSp delSp modSp add mod modAnim">
        <pc:chgData name="Dvorsky, Jan" userId="ce6b4b62-5995-4408-9707-c87f6c9a4f3b" providerId="ADAL" clId="{1AB895B5-91BA-4172-A848-B06B43691DF1}" dt="2022-01-12T15:45:06.917" v="1916" actId="1076"/>
        <pc:sldMkLst>
          <pc:docMk/>
          <pc:sldMk cId="453850224" sldId="267"/>
        </pc:sldMkLst>
        <pc:spChg chg="mod">
          <ac:chgData name="Dvorsky, Jan" userId="ce6b4b62-5995-4408-9707-c87f6c9a4f3b" providerId="ADAL" clId="{1AB895B5-91BA-4172-A848-B06B43691DF1}" dt="2022-01-11T09:36:10.389" v="117" actId="20577"/>
          <ac:spMkLst>
            <pc:docMk/>
            <pc:sldMk cId="453850224" sldId="267"/>
            <ac:spMk id="3" creationId="{E0B4489A-ED35-4488-A215-758D48826DC2}"/>
          </ac:spMkLst>
        </pc:spChg>
        <pc:spChg chg="add del mod">
          <ac:chgData name="Dvorsky, Jan" userId="ce6b4b62-5995-4408-9707-c87f6c9a4f3b" providerId="ADAL" clId="{1AB895B5-91BA-4172-A848-B06B43691DF1}" dt="2022-01-11T09:47:47.873" v="246" actId="478"/>
          <ac:spMkLst>
            <pc:docMk/>
            <pc:sldMk cId="453850224" sldId="267"/>
            <ac:spMk id="4" creationId="{CDA959CC-1E39-4ED4-9BFF-014EE4CA7604}"/>
          </ac:spMkLst>
        </pc:spChg>
        <pc:spChg chg="add mod">
          <ac:chgData name="Dvorsky, Jan" userId="ce6b4b62-5995-4408-9707-c87f6c9a4f3b" providerId="ADAL" clId="{1AB895B5-91BA-4172-A848-B06B43691DF1}" dt="2022-01-11T10:08:59.860" v="434" actId="1076"/>
          <ac:spMkLst>
            <pc:docMk/>
            <pc:sldMk cId="453850224" sldId="267"/>
            <ac:spMk id="5" creationId="{F5918BF3-D300-4C5B-9301-0906C5923C47}"/>
          </ac:spMkLst>
        </pc:spChg>
        <pc:spChg chg="add mod">
          <ac:chgData name="Dvorsky, Jan" userId="ce6b4b62-5995-4408-9707-c87f6c9a4f3b" providerId="ADAL" clId="{1AB895B5-91BA-4172-A848-B06B43691DF1}" dt="2022-01-11T10:06:01.942" v="375" actId="20577"/>
          <ac:spMkLst>
            <pc:docMk/>
            <pc:sldMk cId="453850224" sldId="267"/>
            <ac:spMk id="6" creationId="{326BAAC6-6638-4E3D-8793-D8EC6D9F1F74}"/>
          </ac:spMkLst>
        </pc:spChg>
        <pc:spChg chg="add mod">
          <ac:chgData name="Dvorsky, Jan" userId="ce6b4b62-5995-4408-9707-c87f6c9a4f3b" providerId="ADAL" clId="{1AB895B5-91BA-4172-A848-B06B43691DF1}" dt="2022-01-11T10:05:33.852" v="323" actId="313"/>
          <ac:spMkLst>
            <pc:docMk/>
            <pc:sldMk cId="453850224" sldId="267"/>
            <ac:spMk id="7" creationId="{232346CC-7F80-4653-91E7-4E6BB4D35587}"/>
          </ac:spMkLst>
        </pc:spChg>
        <pc:spChg chg="add mod">
          <ac:chgData name="Dvorsky, Jan" userId="ce6b4b62-5995-4408-9707-c87f6c9a4f3b" providerId="ADAL" clId="{1AB895B5-91BA-4172-A848-B06B43691DF1}" dt="2022-01-11T10:06:49.428" v="381" actId="1076"/>
          <ac:spMkLst>
            <pc:docMk/>
            <pc:sldMk cId="453850224" sldId="267"/>
            <ac:spMk id="9" creationId="{47A1550A-D697-4CE3-80D0-AE775F5B4678}"/>
          </ac:spMkLst>
        </pc:spChg>
        <pc:spChg chg="del">
          <ac:chgData name="Dvorsky, Jan" userId="ce6b4b62-5995-4408-9707-c87f6c9a4f3b" providerId="ADAL" clId="{1AB895B5-91BA-4172-A848-B06B43691DF1}" dt="2022-01-12T15:45:02.605" v="1915" actId="478"/>
          <ac:spMkLst>
            <pc:docMk/>
            <pc:sldMk cId="453850224" sldId="267"/>
            <ac:spMk id="11" creationId="{BAC9EA5C-2367-46AE-B984-16A1CD01E42E}"/>
          </ac:spMkLst>
        </pc:spChg>
        <pc:spChg chg="mod">
          <ac:chgData name="Dvorsky, Jan" userId="ce6b4b62-5995-4408-9707-c87f6c9a4f3b" providerId="ADAL" clId="{1AB895B5-91BA-4172-A848-B06B43691DF1}" dt="2022-01-12T15:45:06.917" v="1916" actId="1076"/>
          <ac:spMkLst>
            <pc:docMk/>
            <pc:sldMk cId="453850224" sldId="267"/>
            <ac:spMk id="12" creationId="{9A38C81D-4F02-46C8-A0A8-626242385067}"/>
          </ac:spMkLst>
        </pc:spChg>
        <pc:spChg chg="add mod">
          <ac:chgData name="Dvorsky, Jan" userId="ce6b4b62-5995-4408-9707-c87f6c9a4f3b" providerId="ADAL" clId="{1AB895B5-91BA-4172-A848-B06B43691DF1}" dt="2022-01-11T10:07:19.107" v="403" actId="1076"/>
          <ac:spMkLst>
            <pc:docMk/>
            <pc:sldMk cId="453850224" sldId="267"/>
            <ac:spMk id="13" creationId="{479D4965-8029-441F-A163-236ACD0DD137}"/>
          </ac:spMkLst>
        </pc:spChg>
        <pc:spChg chg="add mod">
          <ac:chgData name="Dvorsky, Jan" userId="ce6b4b62-5995-4408-9707-c87f6c9a4f3b" providerId="ADAL" clId="{1AB895B5-91BA-4172-A848-B06B43691DF1}" dt="2022-01-11T10:08:44.156" v="432" actId="1076"/>
          <ac:spMkLst>
            <pc:docMk/>
            <pc:sldMk cId="453850224" sldId="267"/>
            <ac:spMk id="14" creationId="{034132DE-7927-42FC-886B-81156F4A2B9C}"/>
          </ac:spMkLst>
        </pc:spChg>
        <pc:spChg chg="add mod">
          <ac:chgData name="Dvorsky, Jan" userId="ce6b4b62-5995-4408-9707-c87f6c9a4f3b" providerId="ADAL" clId="{1AB895B5-91BA-4172-A848-B06B43691DF1}" dt="2022-01-11T10:07:59.540" v="429" actId="1076"/>
          <ac:spMkLst>
            <pc:docMk/>
            <pc:sldMk cId="453850224" sldId="267"/>
            <ac:spMk id="15" creationId="{2118F74A-61F6-4DD5-A12D-1B513F7A6BE5}"/>
          </ac:spMkLst>
        </pc:spChg>
        <pc:spChg chg="add mod">
          <ac:chgData name="Dvorsky, Jan" userId="ce6b4b62-5995-4408-9707-c87f6c9a4f3b" providerId="ADAL" clId="{1AB895B5-91BA-4172-A848-B06B43691DF1}" dt="2022-01-11T10:08:17.388" v="430" actId="1076"/>
          <ac:spMkLst>
            <pc:docMk/>
            <pc:sldMk cId="453850224" sldId="267"/>
            <ac:spMk id="16" creationId="{0729FAAA-F2F0-4C4C-A354-ADC97D757009}"/>
          </ac:spMkLst>
        </pc:spChg>
        <pc:spChg chg="add mod">
          <ac:chgData name="Dvorsky, Jan" userId="ce6b4b62-5995-4408-9707-c87f6c9a4f3b" providerId="ADAL" clId="{1AB895B5-91BA-4172-A848-B06B43691DF1}" dt="2022-01-11T10:09:16.025" v="453" actId="20577"/>
          <ac:spMkLst>
            <pc:docMk/>
            <pc:sldMk cId="453850224" sldId="267"/>
            <ac:spMk id="17" creationId="{928BBF93-2277-4195-97AC-8059260B7832}"/>
          </ac:spMkLst>
        </pc:spChg>
        <pc:spChg chg="add mod">
          <ac:chgData name="Dvorsky, Jan" userId="ce6b4b62-5995-4408-9707-c87f6c9a4f3b" providerId="ADAL" clId="{1AB895B5-91BA-4172-A848-B06B43691DF1}" dt="2022-01-11T10:26:46.080" v="475" actId="1076"/>
          <ac:spMkLst>
            <pc:docMk/>
            <pc:sldMk cId="453850224" sldId="267"/>
            <ac:spMk id="18" creationId="{AC6E2CE8-558F-4C27-96FE-AD572C8EF206}"/>
          </ac:spMkLst>
        </pc:spChg>
        <pc:picChg chg="mod">
          <ac:chgData name="Dvorsky, Jan" userId="ce6b4b62-5995-4408-9707-c87f6c9a4f3b" providerId="ADAL" clId="{1AB895B5-91BA-4172-A848-B06B43691DF1}" dt="2022-01-11T10:26:47.059" v="476" actId="1076"/>
          <ac:picMkLst>
            <pc:docMk/>
            <pc:sldMk cId="453850224" sldId="267"/>
            <ac:picMk id="10" creationId="{89F02A6C-2234-437F-B974-8163069FA762}"/>
          </ac:picMkLst>
        </pc:picChg>
      </pc:sldChg>
      <pc:sldChg chg="add del">
        <pc:chgData name="Dvorsky, Jan" userId="ce6b4b62-5995-4408-9707-c87f6c9a4f3b" providerId="ADAL" clId="{1AB895B5-91BA-4172-A848-B06B43691DF1}" dt="2022-01-11T09:37:45.888" v="129" actId="47"/>
        <pc:sldMkLst>
          <pc:docMk/>
          <pc:sldMk cId="106268788" sldId="268"/>
        </pc:sldMkLst>
      </pc:sldChg>
      <pc:sldChg chg="addSp modSp add mod">
        <pc:chgData name="Dvorsky, Jan" userId="ce6b4b62-5995-4408-9707-c87f6c9a4f3b" providerId="ADAL" clId="{1AB895B5-91BA-4172-A848-B06B43691DF1}" dt="2022-01-11T10:43:47.773" v="662" actId="20577"/>
        <pc:sldMkLst>
          <pc:docMk/>
          <pc:sldMk cId="981437934" sldId="268"/>
        </pc:sldMkLst>
        <pc:spChg chg="mod">
          <ac:chgData name="Dvorsky, Jan" userId="ce6b4b62-5995-4408-9707-c87f6c9a4f3b" providerId="ADAL" clId="{1AB895B5-91BA-4172-A848-B06B43691DF1}" dt="2022-01-11T10:41:34.946" v="565" actId="1076"/>
          <ac:spMkLst>
            <pc:docMk/>
            <pc:sldMk cId="981437934" sldId="268"/>
            <ac:spMk id="5" creationId="{F5918BF3-D300-4C5B-9301-0906C5923C47}"/>
          </ac:spMkLst>
        </pc:spChg>
        <pc:spChg chg="mod">
          <ac:chgData name="Dvorsky, Jan" userId="ce6b4b62-5995-4408-9707-c87f6c9a4f3b" providerId="ADAL" clId="{1AB895B5-91BA-4172-A848-B06B43691DF1}" dt="2022-01-11T10:35:42.483" v="515" actId="1076"/>
          <ac:spMkLst>
            <pc:docMk/>
            <pc:sldMk cId="981437934" sldId="268"/>
            <ac:spMk id="6" creationId="{326BAAC6-6638-4E3D-8793-D8EC6D9F1F74}"/>
          </ac:spMkLst>
        </pc:spChg>
        <pc:spChg chg="mod">
          <ac:chgData name="Dvorsky, Jan" userId="ce6b4b62-5995-4408-9707-c87f6c9a4f3b" providerId="ADAL" clId="{1AB895B5-91BA-4172-A848-B06B43691DF1}" dt="2022-01-11T10:41:24.466" v="563" actId="1076"/>
          <ac:spMkLst>
            <pc:docMk/>
            <pc:sldMk cId="981437934" sldId="268"/>
            <ac:spMk id="13" creationId="{479D4965-8029-441F-A163-236ACD0DD137}"/>
          </ac:spMkLst>
        </pc:spChg>
        <pc:spChg chg="mod">
          <ac:chgData name="Dvorsky, Jan" userId="ce6b4b62-5995-4408-9707-c87f6c9a4f3b" providerId="ADAL" clId="{1AB895B5-91BA-4172-A848-B06B43691DF1}" dt="2022-01-11T10:42:03.201" v="600" actId="20577"/>
          <ac:spMkLst>
            <pc:docMk/>
            <pc:sldMk cId="981437934" sldId="268"/>
            <ac:spMk id="15" creationId="{2118F74A-61F6-4DD5-A12D-1B513F7A6BE5}"/>
          </ac:spMkLst>
        </pc:spChg>
        <pc:spChg chg="mod">
          <ac:chgData name="Dvorsky, Jan" userId="ce6b4b62-5995-4408-9707-c87f6c9a4f3b" providerId="ADAL" clId="{1AB895B5-91BA-4172-A848-B06B43691DF1}" dt="2022-01-11T10:42:50.425" v="626" actId="20577"/>
          <ac:spMkLst>
            <pc:docMk/>
            <pc:sldMk cId="981437934" sldId="268"/>
            <ac:spMk id="16" creationId="{0729FAAA-F2F0-4C4C-A354-ADC97D757009}"/>
          </ac:spMkLst>
        </pc:spChg>
        <pc:spChg chg="mod">
          <ac:chgData name="Dvorsky, Jan" userId="ce6b4b62-5995-4408-9707-c87f6c9a4f3b" providerId="ADAL" clId="{1AB895B5-91BA-4172-A848-B06B43691DF1}" dt="2022-01-11T10:41:56.037" v="589" actId="20577"/>
          <ac:spMkLst>
            <pc:docMk/>
            <pc:sldMk cId="981437934" sldId="268"/>
            <ac:spMk id="17" creationId="{928BBF93-2277-4195-97AC-8059260B7832}"/>
          </ac:spMkLst>
        </pc:spChg>
        <pc:spChg chg="mod">
          <ac:chgData name="Dvorsky, Jan" userId="ce6b4b62-5995-4408-9707-c87f6c9a4f3b" providerId="ADAL" clId="{1AB895B5-91BA-4172-A848-B06B43691DF1}" dt="2022-01-11T10:43:47.773" v="662" actId="20577"/>
          <ac:spMkLst>
            <pc:docMk/>
            <pc:sldMk cId="981437934" sldId="268"/>
            <ac:spMk id="18" creationId="{AC6E2CE8-558F-4C27-96FE-AD572C8EF206}"/>
          </ac:spMkLst>
        </pc:spChg>
        <pc:picChg chg="add mod">
          <ac:chgData name="Dvorsky, Jan" userId="ce6b4b62-5995-4408-9707-c87f6c9a4f3b" providerId="ADAL" clId="{1AB895B5-91BA-4172-A848-B06B43691DF1}" dt="2022-01-11T10:39:15.137" v="531" actId="1076"/>
          <ac:picMkLst>
            <pc:docMk/>
            <pc:sldMk cId="981437934" sldId="268"/>
            <ac:picMk id="1026" creationId="{908AFB47-A7A7-4B3C-A27B-A9160473EEA1}"/>
          </ac:picMkLst>
        </pc:picChg>
        <pc:picChg chg="add mod">
          <ac:chgData name="Dvorsky, Jan" userId="ce6b4b62-5995-4408-9707-c87f6c9a4f3b" providerId="ADAL" clId="{1AB895B5-91BA-4172-A848-B06B43691DF1}" dt="2022-01-11T10:41:01.012" v="557" actId="170"/>
          <ac:picMkLst>
            <pc:docMk/>
            <pc:sldMk cId="981437934" sldId="268"/>
            <ac:picMk id="1028" creationId="{A67C5FB2-A475-488E-87E1-FAEB18F67F71}"/>
          </ac:picMkLst>
        </pc:picChg>
        <pc:picChg chg="add mod">
          <ac:chgData name="Dvorsky, Jan" userId="ce6b4b62-5995-4408-9707-c87f6c9a4f3b" providerId="ADAL" clId="{1AB895B5-91BA-4172-A848-B06B43691DF1}" dt="2022-01-11T10:41:05.692" v="559" actId="170"/>
          <ac:picMkLst>
            <pc:docMk/>
            <pc:sldMk cId="981437934" sldId="268"/>
            <ac:picMk id="1030" creationId="{D8BFAA43-794F-4FC7-8B53-34F3CA2A3376}"/>
          </ac:picMkLst>
        </pc:picChg>
      </pc:sldChg>
      <pc:sldChg chg="modSp add mod">
        <pc:chgData name="Dvorsky, Jan" userId="ce6b4b62-5995-4408-9707-c87f6c9a4f3b" providerId="ADAL" clId="{1AB895B5-91BA-4172-A848-B06B43691DF1}" dt="2022-01-11T10:46:54.004" v="783" actId="20577"/>
        <pc:sldMkLst>
          <pc:docMk/>
          <pc:sldMk cId="653891501" sldId="269"/>
        </pc:sldMkLst>
        <pc:spChg chg="mod">
          <ac:chgData name="Dvorsky, Jan" userId="ce6b4b62-5995-4408-9707-c87f6c9a4f3b" providerId="ADAL" clId="{1AB895B5-91BA-4172-A848-B06B43691DF1}" dt="2022-01-11T10:45:32.635" v="745" actId="1076"/>
          <ac:spMkLst>
            <pc:docMk/>
            <pc:sldMk cId="653891501" sldId="269"/>
            <ac:spMk id="5" creationId="{F5918BF3-D300-4C5B-9301-0906C5923C47}"/>
          </ac:spMkLst>
        </pc:spChg>
        <pc:spChg chg="mod">
          <ac:chgData name="Dvorsky, Jan" userId="ce6b4b62-5995-4408-9707-c87f6c9a4f3b" providerId="ADAL" clId="{1AB895B5-91BA-4172-A848-B06B43691DF1}" dt="2022-01-11T10:46:54.004" v="783" actId="20577"/>
          <ac:spMkLst>
            <pc:docMk/>
            <pc:sldMk cId="653891501" sldId="269"/>
            <ac:spMk id="6" creationId="{326BAAC6-6638-4E3D-8793-D8EC6D9F1F74}"/>
          </ac:spMkLst>
        </pc:spChg>
        <pc:spChg chg="mod">
          <ac:chgData name="Dvorsky, Jan" userId="ce6b4b62-5995-4408-9707-c87f6c9a4f3b" providerId="ADAL" clId="{1AB895B5-91BA-4172-A848-B06B43691DF1}" dt="2022-01-11T10:45:44.571" v="748" actId="1076"/>
          <ac:spMkLst>
            <pc:docMk/>
            <pc:sldMk cId="653891501" sldId="269"/>
            <ac:spMk id="13" creationId="{479D4965-8029-441F-A163-236ACD0DD137}"/>
          </ac:spMkLst>
        </pc:spChg>
        <pc:spChg chg="mod">
          <ac:chgData name="Dvorsky, Jan" userId="ce6b4b62-5995-4408-9707-c87f6c9a4f3b" providerId="ADAL" clId="{1AB895B5-91BA-4172-A848-B06B43691DF1}" dt="2022-01-11T10:46:04.635" v="757" actId="20577"/>
          <ac:spMkLst>
            <pc:docMk/>
            <pc:sldMk cId="653891501" sldId="269"/>
            <ac:spMk id="15" creationId="{2118F74A-61F6-4DD5-A12D-1B513F7A6BE5}"/>
          </ac:spMkLst>
        </pc:spChg>
        <pc:spChg chg="mod">
          <ac:chgData name="Dvorsky, Jan" userId="ce6b4b62-5995-4408-9707-c87f6c9a4f3b" providerId="ADAL" clId="{1AB895B5-91BA-4172-A848-B06B43691DF1}" dt="2022-01-11T10:46:12.607" v="762" actId="20577"/>
          <ac:spMkLst>
            <pc:docMk/>
            <pc:sldMk cId="653891501" sldId="269"/>
            <ac:spMk id="16" creationId="{0729FAAA-F2F0-4C4C-A354-ADC97D757009}"/>
          </ac:spMkLst>
        </pc:spChg>
        <pc:spChg chg="mod">
          <ac:chgData name="Dvorsky, Jan" userId="ce6b4b62-5995-4408-9707-c87f6c9a4f3b" providerId="ADAL" clId="{1AB895B5-91BA-4172-A848-B06B43691DF1}" dt="2022-01-11T10:46:24.133" v="772" actId="20577"/>
          <ac:spMkLst>
            <pc:docMk/>
            <pc:sldMk cId="653891501" sldId="269"/>
            <ac:spMk id="17" creationId="{928BBF93-2277-4195-97AC-8059260B7832}"/>
          </ac:spMkLst>
        </pc:spChg>
        <pc:spChg chg="mod">
          <ac:chgData name="Dvorsky, Jan" userId="ce6b4b62-5995-4408-9707-c87f6c9a4f3b" providerId="ADAL" clId="{1AB895B5-91BA-4172-A848-B06B43691DF1}" dt="2022-01-11T10:46:32.305" v="781" actId="20577"/>
          <ac:spMkLst>
            <pc:docMk/>
            <pc:sldMk cId="653891501" sldId="269"/>
            <ac:spMk id="18" creationId="{AC6E2CE8-558F-4C27-96FE-AD572C8EF206}"/>
          </ac:spMkLst>
        </pc:spChg>
      </pc:sldChg>
      <pc:sldChg chg="add del">
        <pc:chgData name="Dvorsky, Jan" userId="ce6b4b62-5995-4408-9707-c87f6c9a4f3b" providerId="ADAL" clId="{1AB895B5-91BA-4172-A848-B06B43691DF1}" dt="2022-01-11T09:37:44.936" v="128" actId="47"/>
        <pc:sldMkLst>
          <pc:docMk/>
          <pc:sldMk cId="1312124426" sldId="269"/>
        </pc:sldMkLst>
      </pc:sldChg>
      <pc:sldChg chg="addSp delSp modSp add mod">
        <pc:chgData name="Dvorsky, Jan" userId="ce6b4b62-5995-4408-9707-c87f6c9a4f3b" providerId="ADAL" clId="{1AB895B5-91BA-4172-A848-B06B43691DF1}" dt="2022-01-11T10:53:35.481" v="912" actId="20577"/>
        <pc:sldMkLst>
          <pc:docMk/>
          <pc:sldMk cId="1402548226" sldId="270"/>
        </pc:sldMkLst>
        <pc:spChg chg="add mod">
          <ac:chgData name="Dvorsky, Jan" userId="ce6b4b62-5995-4408-9707-c87f6c9a4f3b" providerId="ADAL" clId="{1AB895B5-91BA-4172-A848-B06B43691DF1}" dt="2022-01-11T10:51:40.031" v="873" actId="14100"/>
          <ac:spMkLst>
            <pc:docMk/>
            <pc:sldMk cId="1402548226" sldId="270"/>
            <ac:spMk id="4" creationId="{D715126B-4B96-4A57-BA67-C23EF4DE4BFC}"/>
          </ac:spMkLst>
        </pc:spChg>
        <pc:spChg chg="mod">
          <ac:chgData name="Dvorsky, Jan" userId="ce6b4b62-5995-4408-9707-c87f6c9a4f3b" providerId="ADAL" clId="{1AB895B5-91BA-4172-A848-B06B43691DF1}" dt="2022-01-11T10:51:50.278" v="875" actId="1076"/>
          <ac:spMkLst>
            <pc:docMk/>
            <pc:sldMk cId="1402548226" sldId="270"/>
            <ac:spMk id="5" creationId="{F5918BF3-D300-4C5B-9301-0906C5923C47}"/>
          </ac:spMkLst>
        </pc:spChg>
        <pc:spChg chg="mod">
          <ac:chgData name="Dvorsky, Jan" userId="ce6b4b62-5995-4408-9707-c87f6c9a4f3b" providerId="ADAL" clId="{1AB895B5-91BA-4172-A848-B06B43691DF1}" dt="2022-01-11T10:51:06.151" v="866" actId="14100"/>
          <ac:spMkLst>
            <pc:docMk/>
            <pc:sldMk cId="1402548226" sldId="270"/>
            <ac:spMk id="6" creationId="{326BAAC6-6638-4E3D-8793-D8EC6D9F1F74}"/>
          </ac:spMkLst>
        </pc:spChg>
        <pc:spChg chg="mod">
          <ac:chgData name="Dvorsky, Jan" userId="ce6b4b62-5995-4408-9707-c87f6c9a4f3b" providerId="ADAL" clId="{1AB895B5-91BA-4172-A848-B06B43691DF1}" dt="2022-01-11T10:52:10.566" v="878" actId="1076"/>
          <ac:spMkLst>
            <pc:docMk/>
            <pc:sldMk cId="1402548226" sldId="270"/>
            <ac:spMk id="13" creationId="{479D4965-8029-441F-A163-236ACD0DD137}"/>
          </ac:spMkLst>
        </pc:spChg>
        <pc:spChg chg="mod">
          <ac:chgData name="Dvorsky, Jan" userId="ce6b4b62-5995-4408-9707-c87f6c9a4f3b" providerId="ADAL" clId="{1AB895B5-91BA-4172-A848-B06B43691DF1}" dt="2022-01-11T10:52:41.007" v="889" actId="1076"/>
          <ac:spMkLst>
            <pc:docMk/>
            <pc:sldMk cId="1402548226" sldId="270"/>
            <ac:spMk id="14" creationId="{034132DE-7927-42FC-886B-81156F4A2B9C}"/>
          </ac:spMkLst>
        </pc:spChg>
        <pc:spChg chg="mod">
          <ac:chgData name="Dvorsky, Jan" userId="ce6b4b62-5995-4408-9707-c87f6c9a4f3b" providerId="ADAL" clId="{1AB895B5-91BA-4172-A848-B06B43691DF1}" dt="2022-01-11T10:52:56.887" v="897" actId="20577"/>
          <ac:spMkLst>
            <pc:docMk/>
            <pc:sldMk cId="1402548226" sldId="270"/>
            <ac:spMk id="15" creationId="{2118F74A-61F6-4DD5-A12D-1B513F7A6BE5}"/>
          </ac:spMkLst>
        </pc:spChg>
        <pc:spChg chg="mod">
          <ac:chgData name="Dvorsky, Jan" userId="ce6b4b62-5995-4408-9707-c87f6c9a4f3b" providerId="ADAL" clId="{1AB895B5-91BA-4172-A848-B06B43691DF1}" dt="2022-01-11T10:53:35.481" v="912" actId="20577"/>
          <ac:spMkLst>
            <pc:docMk/>
            <pc:sldMk cId="1402548226" sldId="270"/>
            <ac:spMk id="16" creationId="{0729FAAA-F2F0-4C4C-A354-ADC97D757009}"/>
          </ac:spMkLst>
        </pc:spChg>
        <pc:spChg chg="mod">
          <ac:chgData name="Dvorsky, Jan" userId="ce6b4b62-5995-4408-9707-c87f6c9a4f3b" providerId="ADAL" clId="{1AB895B5-91BA-4172-A848-B06B43691DF1}" dt="2022-01-11T10:53:02.632" v="905" actId="20577"/>
          <ac:spMkLst>
            <pc:docMk/>
            <pc:sldMk cId="1402548226" sldId="270"/>
            <ac:spMk id="17" creationId="{928BBF93-2277-4195-97AC-8059260B7832}"/>
          </ac:spMkLst>
        </pc:spChg>
        <pc:spChg chg="mod">
          <ac:chgData name="Dvorsky, Jan" userId="ce6b4b62-5995-4408-9707-c87f6c9a4f3b" providerId="ADAL" clId="{1AB895B5-91BA-4172-A848-B06B43691DF1}" dt="2022-01-11T10:52:26.275" v="888" actId="20577"/>
          <ac:spMkLst>
            <pc:docMk/>
            <pc:sldMk cId="1402548226" sldId="270"/>
            <ac:spMk id="18" creationId="{AC6E2CE8-558F-4C27-96FE-AD572C8EF206}"/>
          </ac:spMkLst>
        </pc:spChg>
        <pc:picChg chg="mod">
          <ac:chgData name="Dvorsky, Jan" userId="ce6b4b62-5995-4408-9707-c87f6c9a4f3b" providerId="ADAL" clId="{1AB895B5-91BA-4172-A848-B06B43691DF1}" dt="2022-01-11T10:50:36.987" v="859" actId="1076"/>
          <ac:picMkLst>
            <pc:docMk/>
            <pc:sldMk cId="1402548226" sldId="270"/>
            <ac:picMk id="10" creationId="{89F02A6C-2234-437F-B974-8163069FA762}"/>
          </ac:picMkLst>
        </pc:picChg>
        <pc:picChg chg="add del mod">
          <ac:chgData name="Dvorsky, Jan" userId="ce6b4b62-5995-4408-9707-c87f6c9a4f3b" providerId="ADAL" clId="{1AB895B5-91BA-4172-A848-B06B43691DF1}" dt="2022-01-11T10:50:37.931" v="860"/>
          <ac:picMkLst>
            <pc:docMk/>
            <pc:sldMk cId="1402548226" sldId="270"/>
            <ac:picMk id="2050" creationId="{8DFB61F5-0656-43B3-8BFE-91427C46C9AF}"/>
          </ac:picMkLst>
        </pc:picChg>
        <pc:picChg chg="add mod">
          <ac:chgData name="Dvorsky, Jan" userId="ce6b4b62-5995-4408-9707-c87f6c9a4f3b" providerId="ADAL" clId="{1AB895B5-91BA-4172-A848-B06B43691DF1}" dt="2022-01-11T10:51:19.511" v="870" actId="170"/>
          <ac:picMkLst>
            <pc:docMk/>
            <pc:sldMk cId="1402548226" sldId="270"/>
            <ac:picMk id="2052" creationId="{7E1611CF-268C-43C1-AE07-AACC95CBD554}"/>
          </ac:picMkLst>
        </pc:picChg>
      </pc:sldChg>
      <pc:sldChg chg="add del">
        <pc:chgData name="Dvorsky, Jan" userId="ce6b4b62-5995-4408-9707-c87f6c9a4f3b" providerId="ADAL" clId="{1AB895B5-91BA-4172-A848-B06B43691DF1}" dt="2022-01-11T09:37:43.105" v="127" actId="47"/>
        <pc:sldMkLst>
          <pc:docMk/>
          <pc:sldMk cId="1913655983" sldId="270"/>
        </pc:sldMkLst>
      </pc:sldChg>
      <pc:sldChg chg="add del">
        <pc:chgData name="Dvorsky, Jan" userId="ce6b4b62-5995-4408-9707-c87f6c9a4f3b" providerId="ADAL" clId="{1AB895B5-91BA-4172-A848-B06B43691DF1}" dt="2022-01-11T09:37:42.236" v="126" actId="47"/>
        <pc:sldMkLst>
          <pc:docMk/>
          <pc:sldMk cId="319182980" sldId="271"/>
        </pc:sldMkLst>
      </pc:sldChg>
      <pc:sldChg chg="addSp delSp modSp add mod">
        <pc:chgData name="Dvorsky, Jan" userId="ce6b4b62-5995-4408-9707-c87f6c9a4f3b" providerId="ADAL" clId="{1AB895B5-91BA-4172-A848-B06B43691DF1}" dt="2022-01-11T11:04:56.127" v="1089" actId="20577"/>
        <pc:sldMkLst>
          <pc:docMk/>
          <pc:sldMk cId="2483413480" sldId="271"/>
        </pc:sldMkLst>
        <pc:spChg chg="add mod">
          <ac:chgData name="Dvorsky, Jan" userId="ce6b4b62-5995-4408-9707-c87f6c9a4f3b" providerId="ADAL" clId="{1AB895B5-91BA-4172-A848-B06B43691DF1}" dt="2022-01-11T09:53:22.641" v="300" actId="1076"/>
          <ac:spMkLst>
            <pc:docMk/>
            <pc:sldMk cId="2483413480" sldId="271"/>
            <ac:spMk id="4" creationId="{1E0C366B-0461-4878-AA65-75212980E6F2}"/>
          </ac:spMkLst>
        </pc:spChg>
        <pc:spChg chg="mod">
          <ac:chgData name="Dvorsky, Jan" userId="ce6b4b62-5995-4408-9707-c87f6c9a4f3b" providerId="ADAL" clId="{1AB895B5-91BA-4172-A848-B06B43691DF1}" dt="2022-01-11T11:03:02.558" v="1047" actId="14100"/>
          <ac:spMkLst>
            <pc:docMk/>
            <pc:sldMk cId="2483413480" sldId="271"/>
            <ac:spMk id="6" creationId="{326BAAC6-6638-4E3D-8793-D8EC6D9F1F74}"/>
          </ac:spMkLst>
        </pc:spChg>
        <pc:spChg chg="mod">
          <ac:chgData name="Dvorsky, Jan" userId="ce6b4b62-5995-4408-9707-c87f6c9a4f3b" providerId="ADAL" clId="{1AB895B5-91BA-4172-A848-B06B43691DF1}" dt="2022-01-11T11:03:22.565" v="1058" actId="1076"/>
          <ac:spMkLst>
            <pc:docMk/>
            <pc:sldMk cId="2483413480" sldId="271"/>
            <ac:spMk id="9" creationId="{47A1550A-D697-4CE3-80D0-AE775F5B4678}"/>
          </ac:spMkLst>
        </pc:spChg>
        <pc:spChg chg="del mod">
          <ac:chgData name="Dvorsky, Jan" userId="ce6b4b62-5995-4408-9707-c87f6c9a4f3b" providerId="ADAL" clId="{1AB895B5-91BA-4172-A848-B06B43691DF1}" dt="2022-01-11T09:50:23.160" v="268" actId="478"/>
          <ac:spMkLst>
            <pc:docMk/>
            <pc:sldMk cId="2483413480" sldId="271"/>
            <ac:spMk id="12" creationId="{9A38C81D-4F02-46C8-A0A8-626242385067}"/>
          </ac:spMkLst>
        </pc:spChg>
        <pc:spChg chg="mod">
          <ac:chgData name="Dvorsky, Jan" userId="ce6b4b62-5995-4408-9707-c87f6c9a4f3b" providerId="ADAL" clId="{1AB895B5-91BA-4172-A848-B06B43691DF1}" dt="2022-01-11T11:04:00.037" v="1072" actId="1076"/>
          <ac:spMkLst>
            <pc:docMk/>
            <pc:sldMk cId="2483413480" sldId="271"/>
            <ac:spMk id="14" creationId="{034132DE-7927-42FC-886B-81156F4A2B9C}"/>
          </ac:spMkLst>
        </pc:spChg>
        <pc:spChg chg="mod">
          <ac:chgData name="Dvorsky, Jan" userId="ce6b4b62-5995-4408-9707-c87f6c9a4f3b" providerId="ADAL" clId="{1AB895B5-91BA-4172-A848-B06B43691DF1}" dt="2022-01-11T11:03:13.354" v="1056" actId="20577"/>
          <ac:spMkLst>
            <pc:docMk/>
            <pc:sldMk cId="2483413480" sldId="271"/>
            <ac:spMk id="15" creationId="{2118F74A-61F6-4DD5-A12D-1B513F7A6BE5}"/>
          </ac:spMkLst>
        </pc:spChg>
        <pc:spChg chg="mod">
          <ac:chgData name="Dvorsky, Jan" userId="ce6b4b62-5995-4408-9707-c87f6c9a4f3b" providerId="ADAL" clId="{1AB895B5-91BA-4172-A848-B06B43691DF1}" dt="2022-01-11T11:03:27.502" v="1064" actId="20577"/>
          <ac:spMkLst>
            <pc:docMk/>
            <pc:sldMk cId="2483413480" sldId="271"/>
            <ac:spMk id="16" creationId="{0729FAAA-F2F0-4C4C-A354-ADC97D757009}"/>
          </ac:spMkLst>
        </pc:spChg>
        <pc:spChg chg="mod">
          <ac:chgData name="Dvorsky, Jan" userId="ce6b4b62-5995-4408-9707-c87f6c9a4f3b" providerId="ADAL" clId="{1AB895B5-91BA-4172-A848-B06B43691DF1}" dt="2022-01-11T11:03:39.910" v="1070" actId="1076"/>
          <ac:spMkLst>
            <pc:docMk/>
            <pc:sldMk cId="2483413480" sldId="271"/>
            <ac:spMk id="17" creationId="{928BBF93-2277-4195-97AC-8059260B7832}"/>
          </ac:spMkLst>
        </pc:spChg>
        <pc:spChg chg="mod">
          <ac:chgData name="Dvorsky, Jan" userId="ce6b4b62-5995-4408-9707-c87f6c9a4f3b" providerId="ADAL" clId="{1AB895B5-91BA-4172-A848-B06B43691DF1}" dt="2022-01-11T11:04:56.127" v="1089" actId="20577"/>
          <ac:spMkLst>
            <pc:docMk/>
            <pc:sldMk cId="2483413480" sldId="271"/>
            <ac:spMk id="18" creationId="{AC6E2CE8-558F-4C27-96FE-AD572C8EF206}"/>
          </ac:spMkLst>
        </pc:spChg>
      </pc:sldChg>
      <pc:sldChg chg="add del">
        <pc:chgData name="Dvorsky, Jan" userId="ce6b4b62-5995-4408-9707-c87f6c9a4f3b" providerId="ADAL" clId="{1AB895B5-91BA-4172-A848-B06B43691DF1}" dt="2022-01-11T09:37:41.367" v="125" actId="47"/>
        <pc:sldMkLst>
          <pc:docMk/>
          <pc:sldMk cId="3070791908" sldId="272"/>
        </pc:sldMkLst>
      </pc:sldChg>
      <pc:sldChg chg="add del">
        <pc:chgData name="Dvorsky, Jan" userId="ce6b4b62-5995-4408-9707-c87f6c9a4f3b" providerId="ADAL" clId="{1AB895B5-91BA-4172-A848-B06B43691DF1}" dt="2022-01-11T09:37:40.633" v="124" actId="47"/>
        <pc:sldMkLst>
          <pc:docMk/>
          <pc:sldMk cId="2701411139"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0C75C-9FA1-47A7-AC61-46FDCFE52503}"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6137F-D337-482A-84EA-75D338C1587E}" type="slidenum">
              <a:rPr lang="cs-CZ" smtClean="0"/>
              <a:t>‹#›</a:t>
            </a:fld>
            <a:endParaRPr lang="cs-CZ"/>
          </a:p>
        </p:txBody>
      </p:sp>
    </p:spTree>
    <p:extLst>
      <p:ext uri="{BB962C8B-B14F-4D97-AF65-F5344CB8AC3E}">
        <p14:creationId xmlns:p14="http://schemas.microsoft.com/office/powerpoint/2010/main" val="98620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FDC77-68F8-4430-AE2C-83CF5B852A7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EA08B70-8F75-4FD4-9825-7F170D8C0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5F6DD98-4915-4087-AA15-72EDF1259721}"/>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5" name="Zástupný symbol pro zápatí 4">
            <a:extLst>
              <a:ext uri="{FF2B5EF4-FFF2-40B4-BE49-F238E27FC236}">
                <a16:creationId xmlns:a16="http://schemas.microsoft.com/office/drawing/2014/main" id="{6B725665-1E29-45BC-9566-4B208EA020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5EC6D7-B0B4-41CA-8CE5-E516B7497EE0}"/>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188831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29B2A8-3F8E-4A3D-A120-55AA4279C82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37B1566-B1B2-4E53-B4DC-1221F5895A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1099923-840B-49EF-8FB7-6A5C495B9C98}"/>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5" name="Zástupný symbol pro zápatí 4">
            <a:extLst>
              <a:ext uri="{FF2B5EF4-FFF2-40B4-BE49-F238E27FC236}">
                <a16:creationId xmlns:a16="http://schemas.microsoft.com/office/drawing/2014/main" id="{EBAB53B3-4E91-484C-B4DF-A74A27AFD57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A02672C-3E98-4C06-87FD-C30461826294}"/>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145870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A6E7967-10B1-4F4F-8906-DFB7A98E5C9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507DEBB-979D-471D-B67F-2796F5B65F3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B92F477-1654-4C52-A454-67AB7BAAFCF3}"/>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5" name="Zástupný symbol pro zápatí 4">
            <a:extLst>
              <a:ext uri="{FF2B5EF4-FFF2-40B4-BE49-F238E27FC236}">
                <a16:creationId xmlns:a16="http://schemas.microsoft.com/office/drawing/2014/main" id="{7A0F33D3-12CD-49B8-96FF-3A6C34376D6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0507B9A-901A-42D1-B77D-974248B8EE71}"/>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187544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5D721-68BB-4637-A650-12841DD8481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CB68FC2-E98C-400D-B2F6-236493D508D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7919307-1728-4C88-A59C-3E218E3BC283}"/>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5" name="Zástupný symbol pro zápatí 4">
            <a:extLst>
              <a:ext uri="{FF2B5EF4-FFF2-40B4-BE49-F238E27FC236}">
                <a16:creationId xmlns:a16="http://schemas.microsoft.com/office/drawing/2014/main" id="{09838317-12D3-4033-AB0E-935781036F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F8C2890-0E7F-46A2-8641-C8677C5A6915}"/>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312709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AD793-52F8-4E96-993D-E36D8CD2E78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3A35D15-569D-459A-8D9A-428D70325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BB7196B-8FCC-4608-9F8D-9F8FE0AC7D75}"/>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5" name="Zástupný symbol pro zápatí 4">
            <a:extLst>
              <a:ext uri="{FF2B5EF4-FFF2-40B4-BE49-F238E27FC236}">
                <a16:creationId xmlns:a16="http://schemas.microsoft.com/office/drawing/2014/main" id="{C1ADAB3B-BB0A-45C7-94BD-4E15E17640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2952F34-6E51-44BE-8C4E-CEF00D806A96}"/>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424387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3A4510-D07C-4C63-85ED-01E5B392B44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16895F7-0CA1-4F56-B773-7B205E0D844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680147C-604D-4EAE-BBAF-825B1739414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7EAC039-30D0-4CAB-B013-C37001DC98F3}"/>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6" name="Zástupný symbol pro zápatí 5">
            <a:extLst>
              <a:ext uri="{FF2B5EF4-FFF2-40B4-BE49-F238E27FC236}">
                <a16:creationId xmlns:a16="http://schemas.microsoft.com/office/drawing/2014/main" id="{2F67A85E-01DB-40A6-B340-CD590DD6DB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47EA7EF-1956-4CEC-AF5D-D43F07DF6DE8}"/>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115248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C5408D-5B25-437B-BA17-59624653F5C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B141785-2327-4953-9149-46C0014C7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4D7EBC9-9425-4B52-B99C-6EB25BE49EA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FD214B7-88DB-42F7-AC6E-2A44C63E8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DECBCE1-38B2-414C-BD37-483DA45492C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0BA702F-46E9-4028-A867-0E7DD2767201}"/>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8" name="Zástupný symbol pro zápatí 7">
            <a:extLst>
              <a:ext uri="{FF2B5EF4-FFF2-40B4-BE49-F238E27FC236}">
                <a16:creationId xmlns:a16="http://schemas.microsoft.com/office/drawing/2014/main" id="{A3327BB0-808B-45AD-A967-B05628F6A40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652B3BC-8D4B-4142-A9B8-415433413124}"/>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366611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D3DC9F-D0AC-42F1-B4DF-201683332DA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43FCC99-4410-4C3E-A6EE-FC3CE772D620}"/>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4" name="Zástupný symbol pro zápatí 3">
            <a:extLst>
              <a:ext uri="{FF2B5EF4-FFF2-40B4-BE49-F238E27FC236}">
                <a16:creationId xmlns:a16="http://schemas.microsoft.com/office/drawing/2014/main" id="{9BA5BD09-1D23-4ED4-BF80-88009CA8A2E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D38C789-2F27-4EB8-895D-E397C1251F97}"/>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75945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D4B4039-3C2B-43B8-949B-DA5AC27337DE}"/>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3" name="Zástupný symbol pro zápatí 2">
            <a:extLst>
              <a:ext uri="{FF2B5EF4-FFF2-40B4-BE49-F238E27FC236}">
                <a16:creationId xmlns:a16="http://schemas.microsoft.com/office/drawing/2014/main" id="{E4083AE6-8875-48EB-A709-3BBDBB0DA61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BA295A3-974D-41C9-9955-83D909FD001C}"/>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227606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7C7F2A-8FF2-4376-A61E-0F0E0CC8682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CFB807C-10A0-4228-AA30-80BDBEBD7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C2FAD14-AC34-4764-99BC-3CD41DB3E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715BEF8-3444-465F-AA2E-4297575293B2}"/>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6" name="Zástupný symbol pro zápatí 5">
            <a:extLst>
              <a:ext uri="{FF2B5EF4-FFF2-40B4-BE49-F238E27FC236}">
                <a16:creationId xmlns:a16="http://schemas.microsoft.com/office/drawing/2014/main" id="{9E7843B8-981F-45BF-8ADC-E67349769CA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1F0A33C-A02B-471D-99B6-B27AA4AEAFB3}"/>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15993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5C248-AC2C-4E49-87F5-0EF3CF0F890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3E33C9B-8A6D-4851-983C-BCCEF88E1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78BB0A4-8614-4FA8-B9DA-2DAE4AD18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EA00D80-3C09-43BE-99D9-1E684588B100}"/>
              </a:ext>
            </a:extLst>
          </p:cNvPr>
          <p:cNvSpPr>
            <a:spLocks noGrp="1"/>
          </p:cNvSpPr>
          <p:nvPr>
            <p:ph type="dt" sz="half" idx="10"/>
          </p:nvPr>
        </p:nvSpPr>
        <p:spPr/>
        <p:txBody>
          <a:bodyPr/>
          <a:lstStyle/>
          <a:p>
            <a:fld id="{0ED1898C-37DE-48D1-9F56-DD8C3E7E8B57}" type="datetimeFigureOut">
              <a:rPr lang="cs-CZ" smtClean="0"/>
              <a:t>13.01.2022</a:t>
            </a:fld>
            <a:endParaRPr lang="cs-CZ"/>
          </a:p>
        </p:txBody>
      </p:sp>
      <p:sp>
        <p:nvSpPr>
          <p:cNvPr id="6" name="Zástupný symbol pro zápatí 5">
            <a:extLst>
              <a:ext uri="{FF2B5EF4-FFF2-40B4-BE49-F238E27FC236}">
                <a16:creationId xmlns:a16="http://schemas.microsoft.com/office/drawing/2014/main" id="{5D79CF03-8AFD-4A96-9672-F44B7EBC890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C5520F-3955-40DC-83C0-E32E441A9E74}"/>
              </a:ext>
            </a:extLst>
          </p:cNvPr>
          <p:cNvSpPr>
            <a:spLocks noGrp="1"/>
          </p:cNvSpPr>
          <p:nvPr>
            <p:ph type="sldNum" sz="quarter" idx="12"/>
          </p:nvPr>
        </p:nvSpPr>
        <p:spPr/>
        <p:txBody>
          <a:bodyPr/>
          <a:lstStyle/>
          <a:p>
            <a:fld id="{3C3F452B-E8FB-48D2-A5EC-1DEA578786CC}" type="slidenum">
              <a:rPr lang="cs-CZ" smtClean="0"/>
              <a:t>‹#›</a:t>
            </a:fld>
            <a:endParaRPr lang="cs-CZ"/>
          </a:p>
        </p:txBody>
      </p:sp>
    </p:spTree>
    <p:extLst>
      <p:ext uri="{BB962C8B-B14F-4D97-AF65-F5344CB8AC3E}">
        <p14:creationId xmlns:p14="http://schemas.microsoft.com/office/powerpoint/2010/main" val="304230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66351D8-A9C4-4224-9EF3-E567BF2E30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27EC1C9-1846-4AE8-8752-5B309A6B1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508BFA-FBA0-470E-A1C0-5E7670472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1898C-37DE-48D1-9F56-DD8C3E7E8B57}" type="datetimeFigureOut">
              <a:rPr lang="cs-CZ" smtClean="0"/>
              <a:t>13.01.2022</a:t>
            </a:fld>
            <a:endParaRPr lang="cs-CZ"/>
          </a:p>
        </p:txBody>
      </p:sp>
      <p:sp>
        <p:nvSpPr>
          <p:cNvPr id="5" name="Zástupný symbol pro zápatí 4">
            <a:extLst>
              <a:ext uri="{FF2B5EF4-FFF2-40B4-BE49-F238E27FC236}">
                <a16:creationId xmlns:a16="http://schemas.microsoft.com/office/drawing/2014/main" id="{18B0C006-6901-4D07-A37F-DA469F81A4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EABEAD4-0DDB-4C15-A61C-47D4B7A00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F452B-E8FB-48D2-A5EC-1DEA578786CC}" type="slidenum">
              <a:rPr lang="cs-CZ" smtClean="0"/>
              <a:t>‹#›</a:t>
            </a:fld>
            <a:endParaRPr lang="cs-CZ"/>
          </a:p>
        </p:txBody>
      </p:sp>
    </p:spTree>
    <p:extLst>
      <p:ext uri="{BB962C8B-B14F-4D97-AF65-F5344CB8AC3E}">
        <p14:creationId xmlns:p14="http://schemas.microsoft.com/office/powerpoint/2010/main" val="166635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www.gytool.cz/predmetove-komise/dejepis/?s=aktuality"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gytool.cz/predmetove-komise/dejepis/?s=ucebnice" TargetMode="External"/><Relationship Id="rId4" Type="http://schemas.openxmlformats.org/officeDocument/2006/relationships/hyperlink" Target="https://smd.gytool.cz/vyukove-materialy/?s=dejepis"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E54B7C3-BFDB-4580-B407-F3B7E63E3466}"/>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Nadpis 1">
            <a:extLst>
              <a:ext uri="{FF2B5EF4-FFF2-40B4-BE49-F238E27FC236}">
                <a16:creationId xmlns:a16="http://schemas.microsoft.com/office/drawing/2014/main" id="{786B892E-AC1E-41FF-8ECA-2F05EBD814AF}"/>
              </a:ext>
            </a:extLst>
          </p:cNvPr>
          <p:cNvSpPr>
            <a:spLocks noGrp="1"/>
          </p:cNvSpPr>
          <p:nvPr>
            <p:ph type="ctrTitle"/>
          </p:nvPr>
        </p:nvSpPr>
        <p:spPr>
          <a:xfrm>
            <a:off x="295835" y="367552"/>
            <a:ext cx="11510683" cy="3144133"/>
          </a:xfrm>
        </p:spPr>
        <p:txBody>
          <a:bodyPr/>
          <a:lstStyle/>
          <a:p>
            <a:r>
              <a:rPr lang="cs-CZ" sz="4400" b="1" dirty="0">
                <a:effectLst>
                  <a:outerShdw blurRad="38100" dist="38100" dir="2700000" algn="tl">
                    <a:srgbClr val="000000">
                      <a:alpha val="43137"/>
                    </a:srgbClr>
                  </a:outerShdw>
                </a:effectLst>
              </a:rPr>
              <a:t>předmětová komise</a:t>
            </a:r>
            <a:br>
              <a:rPr lang="cs-CZ" b="1" dirty="0">
                <a:effectLst>
                  <a:outerShdw blurRad="38100" dist="38100" dir="2700000" algn="tl">
                    <a:srgbClr val="000000">
                      <a:alpha val="43137"/>
                    </a:srgbClr>
                  </a:outerShdw>
                </a:effectLst>
              </a:rPr>
            </a:br>
            <a:r>
              <a:rPr lang="cs-CZ" sz="115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DĚJEPISU</a:t>
            </a:r>
            <a:endParaRPr lang="cs-CZ" b="1" dirty="0">
              <a:solidFill>
                <a:srgbClr val="002060"/>
              </a:solidFill>
              <a:effectLst>
                <a:outerShdw blurRad="38100" dist="38100" dir="2700000" algn="tl">
                  <a:srgbClr val="000000">
                    <a:alpha val="43137"/>
                  </a:srgbClr>
                </a:outerShdw>
              </a:effectLst>
            </a:endParaRPr>
          </a:p>
        </p:txBody>
      </p:sp>
      <p:sp>
        <p:nvSpPr>
          <p:cNvPr id="3" name="Podnadpis 2">
            <a:extLst>
              <a:ext uri="{FF2B5EF4-FFF2-40B4-BE49-F238E27FC236}">
                <a16:creationId xmlns:a16="http://schemas.microsoft.com/office/drawing/2014/main" id="{44C38E8E-591C-44D9-BE53-7910C02ACB00}"/>
              </a:ext>
            </a:extLst>
          </p:cNvPr>
          <p:cNvSpPr>
            <a:spLocks noGrp="1"/>
          </p:cNvSpPr>
          <p:nvPr>
            <p:ph type="subTitle" idx="1"/>
          </p:nvPr>
        </p:nvSpPr>
        <p:spPr>
          <a:xfrm>
            <a:off x="295835" y="3073940"/>
            <a:ext cx="11510683" cy="3515119"/>
          </a:xfrm>
        </p:spPr>
        <p:txBody>
          <a:bodyPr>
            <a:normAutofit/>
          </a:bodyPr>
          <a:lstStyle/>
          <a:p>
            <a:pPr>
              <a:spcBef>
                <a:spcPts val="0"/>
              </a:spcBef>
            </a:pPr>
            <a:r>
              <a:rPr lang="cs-CZ" sz="11500" b="1" dirty="0">
                <a:solidFill>
                  <a:srgbClr val="FF0000"/>
                </a:solidFill>
                <a:effectLst>
                  <a:outerShdw blurRad="38100" dist="38100" dir="2700000" algn="tl">
                    <a:srgbClr val="000000">
                      <a:alpha val="43137"/>
                    </a:srgbClr>
                  </a:outerShdw>
                </a:effectLst>
              </a:rPr>
              <a:t>HISTORY</a:t>
            </a:r>
          </a:p>
          <a:p>
            <a:pPr>
              <a:spcBef>
                <a:spcPts val="0"/>
              </a:spcBef>
            </a:pPr>
            <a:r>
              <a:rPr lang="cs-CZ" sz="4400" b="1" dirty="0">
                <a:effectLst>
                  <a:outerShdw blurRad="38100" dist="38100" dir="2700000" algn="tl">
                    <a:srgbClr val="000000">
                      <a:alpha val="43137"/>
                    </a:srgbClr>
                  </a:outerShdw>
                </a:effectLst>
                <a:latin typeface="+mj-lt"/>
              </a:rPr>
              <a:t>department</a:t>
            </a:r>
          </a:p>
        </p:txBody>
      </p:sp>
      <p:pic>
        <p:nvPicPr>
          <p:cNvPr id="6" name="Obrázek 5">
            <a:extLst>
              <a:ext uri="{FF2B5EF4-FFF2-40B4-BE49-F238E27FC236}">
                <a16:creationId xmlns:a16="http://schemas.microsoft.com/office/drawing/2014/main" id="{41C8FBB1-FB47-4E8E-AA86-A77BBE008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82" y="367552"/>
            <a:ext cx="1473529" cy="1804066"/>
          </a:xfrm>
          <a:prstGeom prst="rect">
            <a:avLst/>
          </a:prstGeom>
        </p:spPr>
      </p:pic>
    </p:spTree>
    <p:extLst>
      <p:ext uri="{BB962C8B-B14F-4D97-AF65-F5344CB8AC3E}">
        <p14:creationId xmlns:p14="http://schemas.microsoft.com/office/powerpoint/2010/main" val="255509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a:alphaModFix amt="14000"/>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Galerie: PROJEKTOVÉ DNY</a:t>
            </a:r>
          </a:p>
          <a:p>
            <a:r>
              <a:rPr lang="cs-CZ" sz="2800" b="1" dirty="0"/>
              <a:t>2019</a:t>
            </a:r>
            <a:r>
              <a:rPr lang="cs-CZ" sz="2800" dirty="0"/>
              <a:t> </a:t>
            </a:r>
            <a:r>
              <a:rPr lang="cs-CZ" sz="2800" b="1" i="0" dirty="0">
                <a:effectLst/>
                <a:latin typeface="Calibri" panose="020F0502020204030204" pitchFamily="34" charset="0"/>
              </a:rPr>
              <a:t>Sametové bourání </a:t>
            </a:r>
            <a:r>
              <a:rPr lang="cs-CZ" sz="2800" i="0" dirty="0">
                <a:effectLst/>
                <a:latin typeface="Calibri" panose="020F0502020204030204" pitchFamily="34" charset="0"/>
              </a:rPr>
              <a:t>– pro nižší gymnázium</a:t>
            </a:r>
            <a:endParaRPr lang="cs-CZ" sz="2800" b="1" i="0" dirty="0">
              <a:effectLst/>
              <a:latin typeface="Calibri" panose="020F0502020204030204" pitchFamily="34" charset="0"/>
            </a:endParaRPr>
          </a:p>
        </p:txBody>
      </p:sp>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8148537" y="6101873"/>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ZPĚT</a:t>
            </a:r>
          </a:p>
        </p:txBody>
      </p:sp>
      <p:sp>
        <p:nvSpPr>
          <p:cNvPr id="12" name="Ovál 11">
            <a:hlinkClick r:id="" action="ppaction://hlinkshowjump?jump=nextslide"/>
            <a:extLst>
              <a:ext uri="{FF2B5EF4-FFF2-40B4-BE49-F238E27FC236}">
                <a16:creationId xmlns:a16="http://schemas.microsoft.com/office/drawing/2014/main" id="{9A38C81D-4F02-46C8-A0A8-626242385067}"/>
              </a:ext>
            </a:extLst>
          </p:cNvPr>
          <p:cNvSpPr/>
          <p:nvPr/>
        </p:nvSpPr>
        <p:spPr>
          <a:xfrm>
            <a:off x="6258129" y="6101873"/>
            <a:ext cx="1770434" cy="69776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DALŠÍ</a:t>
            </a:r>
          </a:p>
        </p:txBody>
      </p:sp>
      <p:pic>
        <p:nvPicPr>
          <p:cNvPr id="15" name="Obrázek 14" descr="Obsah obrázku osoba, dítě, interiér, patro&#10;&#10;Popis byl vytvořen automaticky">
            <a:extLst>
              <a:ext uri="{FF2B5EF4-FFF2-40B4-BE49-F238E27FC236}">
                <a16:creationId xmlns:a16="http://schemas.microsoft.com/office/drawing/2014/main" id="{5A74BFFC-245B-4DDE-B2DA-933DF7AC9F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3702" y="2442858"/>
            <a:ext cx="4189377" cy="3142033"/>
          </a:xfrm>
          <a:prstGeom prst="rect">
            <a:avLst/>
          </a:prstGeom>
        </p:spPr>
      </p:pic>
      <p:pic>
        <p:nvPicPr>
          <p:cNvPr id="17" name="Obrázek 16" descr="Obsah obrázku text, osoba, exteriér, lidé&#10;&#10;Popis byl vytvořen automaticky">
            <a:extLst>
              <a:ext uri="{FF2B5EF4-FFF2-40B4-BE49-F238E27FC236}">
                <a16:creationId xmlns:a16="http://schemas.microsoft.com/office/drawing/2014/main" id="{973C0A4D-150D-40F7-9C12-FFCCDC1F0C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8922" y="2442858"/>
            <a:ext cx="4189375" cy="3142031"/>
          </a:xfrm>
          <a:prstGeom prst="rect">
            <a:avLst/>
          </a:prstGeom>
        </p:spPr>
      </p:pic>
      <p:sp>
        <p:nvSpPr>
          <p:cNvPr id="18" name="TextovéPole 17">
            <a:extLst>
              <a:ext uri="{FF2B5EF4-FFF2-40B4-BE49-F238E27FC236}">
                <a16:creationId xmlns:a16="http://schemas.microsoft.com/office/drawing/2014/main" id="{F540217E-6AB1-4435-9E58-A48E5BD1F5CC}"/>
              </a:ext>
            </a:extLst>
          </p:cNvPr>
          <p:cNvSpPr txBox="1"/>
          <p:nvPr/>
        </p:nvSpPr>
        <p:spPr>
          <a:xfrm>
            <a:off x="1653702" y="5690681"/>
            <a:ext cx="4189377" cy="369332"/>
          </a:xfrm>
          <a:prstGeom prst="rect">
            <a:avLst/>
          </a:prstGeom>
          <a:noFill/>
        </p:spPr>
        <p:txBody>
          <a:bodyPr wrap="square" rtlCol="0">
            <a:spAutoFit/>
          </a:bodyPr>
          <a:lstStyle/>
          <a:p>
            <a:r>
              <a:rPr lang="cs-CZ" dirty="0"/>
              <a:t>Do dílen jsme šli naplno…</a:t>
            </a:r>
          </a:p>
        </p:txBody>
      </p:sp>
      <p:sp>
        <p:nvSpPr>
          <p:cNvPr id="20" name="TextovéPole 19">
            <a:extLst>
              <a:ext uri="{FF2B5EF4-FFF2-40B4-BE49-F238E27FC236}">
                <a16:creationId xmlns:a16="http://schemas.microsoft.com/office/drawing/2014/main" id="{56813ED8-66DB-49C0-93E9-E31969EEBF30}"/>
              </a:ext>
            </a:extLst>
          </p:cNvPr>
          <p:cNvSpPr txBox="1"/>
          <p:nvPr/>
        </p:nvSpPr>
        <p:spPr>
          <a:xfrm>
            <a:off x="6348920" y="5687439"/>
            <a:ext cx="4189377" cy="369332"/>
          </a:xfrm>
          <a:prstGeom prst="rect">
            <a:avLst/>
          </a:prstGeom>
          <a:noFill/>
        </p:spPr>
        <p:txBody>
          <a:bodyPr wrap="square" rtlCol="0">
            <a:spAutoFit/>
          </a:bodyPr>
          <a:lstStyle/>
          <a:p>
            <a:r>
              <a:rPr lang="cs-CZ" dirty="0"/>
              <a:t>A zeď jak u OV KSČ 1989 postavili a zbořili.</a:t>
            </a:r>
          </a:p>
        </p:txBody>
      </p:sp>
      <p:sp>
        <p:nvSpPr>
          <p:cNvPr id="19" name="TextovéPole 18">
            <a:extLst>
              <a:ext uri="{FF2B5EF4-FFF2-40B4-BE49-F238E27FC236}">
                <a16:creationId xmlns:a16="http://schemas.microsoft.com/office/drawing/2014/main" id="{50D151C8-6059-4212-A60C-5A9E42A6543F}"/>
              </a:ext>
            </a:extLst>
          </p:cNvPr>
          <p:cNvSpPr txBox="1"/>
          <p:nvPr/>
        </p:nvSpPr>
        <p:spPr>
          <a:xfrm>
            <a:off x="671209" y="1560252"/>
            <a:ext cx="10758791" cy="923330"/>
          </a:xfrm>
          <a:prstGeom prst="rect">
            <a:avLst/>
          </a:prstGeom>
          <a:noFill/>
        </p:spPr>
        <p:txBody>
          <a:bodyPr wrap="square" rtlCol="0">
            <a:spAutoFit/>
          </a:bodyPr>
          <a:lstStyle/>
          <a:p>
            <a:r>
              <a:rPr lang="cs-CZ" dirty="0"/>
              <a:t>Zažít osmdesátky s pomocí vzpomínek svých rodin. Pohrát si v angličtině se slovy Velvet </a:t>
            </a:r>
            <a:r>
              <a:rPr lang="cs-CZ" dirty="0" err="1"/>
              <a:t>Revolution</a:t>
            </a:r>
            <a:r>
              <a:rPr lang="cs-CZ" dirty="0"/>
              <a:t> a zamyslet se, o jakou revoluci v našich životech usilovat? Samet pohledem dějepisu, angličtiny, češtiny, výtvarky i hudebky. </a:t>
            </a:r>
          </a:p>
          <a:p>
            <a:r>
              <a:rPr lang="cs-CZ" dirty="0"/>
              <a:t>12 dílen, 264 žáků, úžasný den.</a:t>
            </a:r>
          </a:p>
        </p:txBody>
      </p:sp>
      <p:pic>
        <p:nvPicPr>
          <p:cNvPr id="13" name="Obrázek 12">
            <a:extLst>
              <a:ext uri="{FF2B5EF4-FFF2-40B4-BE49-F238E27FC236}">
                <a16:creationId xmlns:a16="http://schemas.microsoft.com/office/drawing/2014/main" id="{C1BD8F20-1281-4E14-BD9B-9FFBBB509F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327" y="218721"/>
            <a:ext cx="1322961" cy="1619723"/>
          </a:xfrm>
          <a:prstGeom prst="rect">
            <a:avLst/>
          </a:prstGeom>
        </p:spPr>
      </p:pic>
    </p:spTree>
    <p:extLst>
      <p:ext uri="{BB962C8B-B14F-4D97-AF65-F5344CB8AC3E}">
        <p14:creationId xmlns:p14="http://schemas.microsoft.com/office/powerpoint/2010/main" val="173401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a:alphaModFix amt="14000"/>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Galerie: PROJEKTOVÉ DNY</a:t>
            </a:r>
          </a:p>
          <a:p>
            <a:r>
              <a:rPr lang="cs-CZ" sz="2800" b="1" dirty="0"/>
              <a:t>2018</a:t>
            </a:r>
            <a:r>
              <a:rPr lang="cs-CZ" sz="2800" dirty="0"/>
              <a:t> </a:t>
            </a:r>
            <a:r>
              <a:rPr lang="cs-CZ" sz="2800" b="1" i="0" dirty="0">
                <a:effectLst/>
                <a:latin typeface="Calibri" panose="020F0502020204030204" pitchFamily="34" charset="0"/>
              </a:rPr>
              <a:t>Nenormální normalizační život</a:t>
            </a:r>
          </a:p>
        </p:txBody>
      </p:sp>
      <p:pic>
        <p:nvPicPr>
          <p:cNvPr id="5" name="Obrázek 4" descr="Obsah obrázku osoba&#10;&#10;Popis byl vytvořen automaticky">
            <a:extLst>
              <a:ext uri="{FF2B5EF4-FFF2-40B4-BE49-F238E27FC236}">
                <a16:creationId xmlns:a16="http://schemas.microsoft.com/office/drawing/2014/main" id="{50FDADA3-24EC-47CE-A369-EF0B71DEDF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257203" y="3090995"/>
            <a:ext cx="3839723" cy="2879792"/>
          </a:xfrm>
          <a:prstGeom prst="rect">
            <a:avLst/>
          </a:prstGeom>
        </p:spPr>
      </p:pic>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8148537" y="6101873"/>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ZPĚT</a:t>
            </a:r>
          </a:p>
        </p:txBody>
      </p:sp>
      <p:pic>
        <p:nvPicPr>
          <p:cNvPr id="7" name="Obrázek 6" descr="Obsah obrázku osoba, země, exteriér, lidé&#10;&#10;Popis byl vytvořen automaticky">
            <a:extLst>
              <a:ext uri="{FF2B5EF4-FFF2-40B4-BE49-F238E27FC236}">
                <a16:creationId xmlns:a16="http://schemas.microsoft.com/office/drawing/2014/main" id="{AF2A4331-FB30-42DC-99FA-91007CEE3C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1336" y="2879388"/>
            <a:ext cx="4236935" cy="2383276"/>
          </a:xfrm>
          <a:prstGeom prst="rect">
            <a:avLst/>
          </a:prstGeom>
        </p:spPr>
      </p:pic>
      <p:pic>
        <p:nvPicPr>
          <p:cNvPr id="9" name="Obrázek 8" descr="Obsah obrázku osoba, interiér, skupina, vsedě&#10;&#10;Popis byl vytvořen automaticky">
            <a:extLst>
              <a:ext uri="{FF2B5EF4-FFF2-40B4-BE49-F238E27FC236}">
                <a16:creationId xmlns:a16="http://schemas.microsoft.com/office/drawing/2014/main" id="{CAE6E084-EE8F-4E02-AC3E-FCBBEE47CF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7940" y="2793387"/>
            <a:ext cx="3702996" cy="2777247"/>
          </a:xfrm>
          <a:prstGeom prst="rect">
            <a:avLst/>
          </a:prstGeom>
        </p:spPr>
      </p:pic>
      <p:sp>
        <p:nvSpPr>
          <p:cNvPr id="13" name="TextovéPole 12">
            <a:extLst>
              <a:ext uri="{FF2B5EF4-FFF2-40B4-BE49-F238E27FC236}">
                <a16:creationId xmlns:a16="http://schemas.microsoft.com/office/drawing/2014/main" id="{3934155C-ABB9-4E89-A8BE-AA7E426BCA94}"/>
              </a:ext>
            </a:extLst>
          </p:cNvPr>
          <p:cNvSpPr txBox="1"/>
          <p:nvPr/>
        </p:nvSpPr>
        <p:spPr>
          <a:xfrm>
            <a:off x="787940" y="5710136"/>
            <a:ext cx="3702996" cy="646331"/>
          </a:xfrm>
          <a:prstGeom prst="rect">
            <a:avLst/>
          </a:prstGeom>
          <a:noFill/>
        </p:spPr>
        <p:txBody>
          <a:bodyPr wrap="square" rtlCol="0">
            <a:spAutoFit/>
          </a:bodyPr>
          <a:lstStyle/>
          <a:p>
            <a:r>
              <a:rPr lang="cs-CZ" dirty="0"/>
              <a:t>Připravit se na pohovor, kádrování. Pokusit se získat výjezdní doložku?</a:t>
            </a:r>
          </a:p>
        </p:txBody>
      </p:sp>
      <p:sp>
        <p:nvSpPr>
          <p:cNvPr id="14" name="TextovéPole 13">
            <a:extLst>
              <a:ext uri="{FF2B5EF4-FFF2-40B4-BE49-F238E27FC236}">
                <a16:creationId xmlns:a16="http://schemas.microsoft.com/office/drawing/2014/main" id="{49CBBD5B-F037-4990-9BDD-D3C12FACDC48}"/>
              </a:ext>
            </a:extLst>
          </p:cNvPr>
          <p:cNvSpPr txBox="1"/>
          <p:nvPr/>
        </p:nvSpPr>
        <p:spPr>
          <a:xfrm>
            <a:off x="7691336" y="5428034"/>
            <a:ext cx="4236935" cy="369332"/>
          </a:xfrm>
          <a:prstGeom prst="rect">
            <a:avLst/>
          </a:prstGeom>
          <a:noFill/>
        </p:spPr>
        <p:txBody>
          <a:bodyPr wrap="square" rtlCol="0">
            <a:spAutoFit/>
          </a:bodyPr>
          <a:lstStyle/>
          <a:p>
            <a:r>
              <a:rPr lang="cs-CZ" dirty="0"/>
              <a:t>…i ta Spartakiáda 1985 byla.</a:t>
            </a:r>
          </a:p>
        </p:txBody>
      </p:sp>
      <p:sp>
        <p:nvSpPr>
          <p:cNvPr id="15" name="TextovéPole 14">
            <a:extLst>
              <a:ext uri="{FF2B5EF4-FFF2-40B4-BE49-F238E27FC236}">
                <a16:creationId xmlns:a16="http://schemas.microsoft.com/office/drawing/2014/main" id="{A70F89F7-9A50-4652-A3FF-11355C274177}"/>
              </a:ext>
            </a:extLst>
          </p:cNvPr>
          <p:cNvSpPr txBox="1"/>
          <p:nvPr/>
        </p:nvSpPr>
        <p:spPr>
          <a:xfrm>
            <a:off x="603209" y="1533715"/>
            <a:ext cx="11325062" cy="923330"/>
          </a:xfrm>
          <a:prstGeom prst="rect">
            <a:avLst/>
          </a:prstGeom>
          <a:noFill/>
        </p:spPr>
        <p:txBody>
          <a:bodyPr wrap="square" rtlCol="0">
            <a:spAutoFit/>
          </a:bodyPr>
          <a:lstStyle/>
          <a:p>
            <a:r>
              <a:rPr lang="cs-CZ" dirty="0"/>
              <a:t>Jaké to bylo? Osudy rodin v osmdesátých letech. Kádrování. Snaha o výjezdní doložku. Bony? Krizový plán pro emigraci. Osmdesátá léta nejen v dějepise, ale i angličtině, zeměpise, matematice, hudebce, jazycích, tělocviku, výtvarce… Den, na který se nezapomíná.</a:t>
            </a:r>
          </a:p>
        </p:txBody>
      </p:sp>
      <p:pic>
        <p:nvPicPr>
          <p:cNvPr id="12" name="Obrázek 11">
            <a:extLst>
              <a:ext uri="{FF2B5EF4-FFF2-40B4-BE49-F238E27FC236}">
                <a16:creationId xmlns:a16="http://schemas.microsoft.com/office/drawing/2014/main" id="{07A0F170-8A1D-4083-87A9-115BCB972C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8247" y="218721"/>
            <a:ext cx="1070041" cy="1310069"/>
          </a:xfrm>
          <a:prstGeom prst="rect">
            <a:avLst/>
          </a:prstGeom>
        </p:spPr>
      </p:pic>
    </p:spTree>
    <p:extLst>
      <p:ext uri="{BB962C8B-B14F-4D97-AF65-F5344CB8AC3E}">
        <p14:creationId xmlns:p14="http://schemas.microsoft.com/office/powerpoint/2010/main" val="174838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a:alphaModFix amt="14000"/>
          </a:blip>
          <a:stretch>
            <a:fillRect/>
          </a:stretch>
        </p:blipFill>
        <p:spPr>
          <a:xfrm>
            <a:off x="159313" y="58366"/>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Vyzkoušejte si kvíz/</a:t>
            </a:r>
            <a:r>
              <a:rPr lang="cs-CZ" sz="4400" b="1" dirty="0">
                <a:solidFill>
                  <a:srgbClr val="FF0000"/>
                </a:solidFill>
                <a:effectLst>
                  <a:outerShdw blurRad="38100" dist="38100" dir="2700000" algn="tl">
                    <a:srgbClr val="000000">
                      <a:alpha val="43137"/>
                    </a:srgbClr>
                  </a:outerShdw>
                </a:effectLst>
              </a:rPr>
              <a:t>Test </a:t>
            </a:r>
            <a:r>
              <a:rPr lang="cs-CZ" sz="4400" b="1" dirty="0" err="1">
                <a:solidFill>
                  <a:srgbClr val="FF0000"/>
                </a:solidFill>
                <a:effectLst>
                  <a:outerShdw blurRad="38100" dist="38100" dir="2700000" algn="tl">
                    <a:srgbClr val="000000">
                      <a:alpha val="43137"/>
                    </a:srgbClr>
                  </a:outerShdw>
                </a:effectLst>
              </a:rPr>
              <a:t>yourself</a:t>
            </a:r>
            <a:endParaRPr lang="cs-CZ" sz="4400" b="1" dirty="0">
              <a:solidFill>
                <a:srgbClr val="002060"/>
              </a:solidFill>
              <a:effectLst>
                <a:outerShdw blurRad="38100" dist="38100" dir="2700000" algn="tl">
                  <a:srgbClr val="000000">
                    <a:alpha val="43137"/>
                  </a:srgbClr>
                </a:outerShdw>
              </a:effectLst>
            </a:endParaRPr>
          </a:p>
          <a:p>
            <a:r>
              <a:rPr lang="cs-CZ" sz="2800" b="1" dirty="0"/>
              <a:t>Klikněte na vámi vybranou možnost</a:t>
            </a:r>
            <a:endParaRPr lang="cs-CZ" sz="2800" b="1" i="0" dirty="0">
              <a:effectLst/>
              <a:latin typeface="Calibri" panose="020F0502020204030204" pitchFamily="34" charset="0"/>
            </a:endParaRPr>
          </a:p>
        </p:txBody>
      </p:sp>
      <p:sp>
        <p:nvSpPr>
          <p:cNvPr id="12" name="Ovál 11">
            <a:hlinkClick r:id="" action="ppaction://hlinkshowjump?jump=nextslide"/>
            <a:extLst>
              <a:ext uri="{FF2B5EF4-FFF2-40B4-BE49-F238E27FC236}">
                <a16:creationId xmlns:a16="http://schemas.microsoft.com/office/drawing/2014/main" id="{9A38C81D-4F02-46C8-A0A8-626242385067}"/>
              </a:ext>
            </a:extLst>
          </p:cNvPr>
          <p:cNvSpPr/>
          <p:nvPr/>
        </p:nvSpPr>
        <p:spPr>
          <a:xfrm>
            <a:off x="8029418" y="6101873"/>
            <a:ext cx="1770434" cy="69776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DALŠÍ</a:t>
            </a:r>
          </a:p>
        </p:txBody>
      </p:sp>
      <p:sp>
        <p:nvSpPr>
          <p:cNvPr id="5" name="Obdélník: se zakulacenými rohy 4">
            <a:extLst>
              <a:ext uri="{FF2B5EF4-FFF2-40B4-BE49-F238E27FC236}">
                <a16:creationId xmlns:a16="http://schemas.microsoft.com/office/drawing/2014/main" id="{F5918BF3-D300-4C5B-9301-0906C5923C47}"/>
              </a:ext>
            </a:extLst>
          </p:cNvPr>
          <p:cNvSpPr/>
          <p:nvPr/>
        </p:nvSpPr>
        <p:spPr>
          <a:xfrm>
            <a:off x="8914635" y="4402305"/>
            <a:ext cx="2548646" cy="1183985"/>
          </a:xfrm>
          <a:prstGeom prst="roundRect">
            <a:avLst>
              <a:gd name="adj" fmla="val 50000"/>
            </a:avLst>
          </a:prstGeom>
          <a:solidFill>
            <a:srgbClr val="37E62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VÝBORNĚ</a:t>
            </a:r>
          </a:p>
          <a:p>
            <a:pPr algn="ctr"/>
            <a:r>
              <a:rPr lang="cs-CZ" sz="2400" b="1" i="1" dirty="0">
                <a:solidFill>
                  <a:srgbClr val="FF0000"/>
                </a:solidFill>
              </a:rPr>
              <a:t>WELL DONE!</a:t>
            </a:r>
          </a:p>
        </p:txBody>
      </p:sp>
      <p:sp>
        <p:nvSpPr>
          <p:cNvPr id="9" name="Obdélník: se zakulacenými rohy 8">
            <a:extLst>
              <a:ext uri="{FF2B5EF4-FFF2-40B4-BE49-F238E27FC236}">
                <a16:creationId xmlns:a16="http://schemas.microsoft.com/office/drawing/2014/main" id="{47A1550A-D697-4CE3-80D0-AE775F5B4678}"/>
              </a:ext>
            </a:extLst>
          </p:cNvPr>
          <p:cNvSpPr/>
          <p:nvPr/>
        </p:nvSpPr>
        <p:spPr>
          <a:xfrm>
            <a:off x="424187" y="4405870"/>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3" name="Obdélník: se zakulacenými rohy 12">
            <a:extLst>
              <a:ext uri="{FF2B5EF4-FFF2-40B4-BE49-F238E27FC236}">
                <a16:creationId xmlns:a16="http://schemas.microsoft.com/office/drawing/2014/main" id="{479D4965-8029-441F-A163-236ACD0DD137}"/>
              </a:ext>
            </a:extLst>
          </p:cNvPr>
          <p:cNvSpPr/>
          <p:nvPr/>
        </p:nvSpPr>
        <p:spPr>
          <a:xfrm>
            <a:off x="3214023" y="4407485"/>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4" name="Obdélník: se zakulacenými rohy 13">
            <a:extLst>
              <a:ext uri="{FF2B5EF4-FFF2-40B4-BE49-F238E27FC236}">
                <a16:creationId xmlns:a16="http://schemas.microsoft.com/office/drawing/2014/main" id="{034132DE-7927-42FC-886B-81156F4A2B9C}"/>
              </a:ext>
            </a:extLst>
          </p:cNvPr>
          <p:cNvSpPr/>
          <p:nvPr/>
        </p:nvSpPr>
        <p:spPr>
          <a:xfrm>
            <a:off x="6064329" y="4402307"/>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5" name="Obdélník: se zakulacenými rohy 14">
            <a:extLst>
              <a:ext uri="{FF2B5EF4-FFF2-40B4-BE49-F238E27FC236}">
                <a16:creationId xmlns:a16="http://schemas.microsoft.com/office/drawing/2014/main" id="{2118F74A-61F6-4DD5-A12D-1B513F7A6BE5}"/>
              </a:ext>
            </a:extLst>
          </p:cNvPr>
          <p:cNvSpPr/>
          <p:nvPr/>
        </p:nvSpPr>
        <p:spPr>
          <a:xfrm>
            <a:off x="3214023" y="4405870"/>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Prohlášení Charty 77</a:t>
            </a:r>
          </a:p>
        </p:txBody>
      </p:sp>
      <p:sp>
        <p:nvSpPr>
          <p:cNvPr id="16" name="Obdélník: se zakulacenými rohy 15">
            <a:extLst>
              <a:ext uri="{FF2B5EF4-FFF2-40B4-BE49-F238E27FC236}">
                <a16:creationId xmlns:a16="http://schemas.microsoft.com/office/drawing/2014/main" id="{0729FAAA-F2F0-4C4C-A354-ADC97D757009}"/>
              </a:ext>
            </a:extLst>
          </p:cNvPr>
          <p:cNvSpPr/>
          <p:nvPr/>
        </p:nvSpPr>
        <p:spPr>
          <a:xfrm>
            <a:off x="424187" y="4412522"/>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Dopis Gustavu Husákovi</a:t>
            </a:r>
          </a:p>
        </p:txBody>
      </p:sp>
      <p:sp>
        <p:nvSpPr>
          <p:cNvPr id="17" name="Obdélník: se zakulacenými rohy 16">
            <a:extLst>
              <a:ext uri="{FF2B5EF4-FFF2-40B4-BE49-F238E27FC236}">
                <a16:creationId xmlns:a16="http://schemas.microsoft.com/office/drawing/2014/main" id="{928BBF93-2277-4195-97AC-8059260B7832}"/>
              </a:ext>
            </a:extLst>
          </p:cNvPr>
          <p:cNvSpPr/>
          <p:nvPr/>
        </p:nvSpPr>
        <p:spPr>
          <a:xfrm>
            <a:off x="6064329" y="4402306"/>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Moc bezmocných</a:t>
            </a:r>
          </a:p>
        </p:txBody>
      </p:sp>
      <p:sp>
        <p:nvSpPr>
          <p:cNvPr id="18" name="Obdélník: se zakulacenými rohy 17">
            <a:extLst>
              <a:ext uri="{FF2B5EF4-FFF2-40B4-BE49-F238E27FC236}">
                <a16:creationId xmlns:a16="http://schemas.microsoft.com/office/drawing/2014/main" id="{AC6E2CE8-558F-4C27-96FE-AD572C8EF206}"/>
              </a:ext>
            </a:extLst>
          </p:cNvPr>
          <p:cNvSpPr/>
          <p:nvPr/>
        </p:nvSpPr>
        <p:spPr>
          <a:xfrm>
            <a:off x="8914635" y="4402304"/>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Novoroční projev 1990</a:t>
            </a:r>
          </a:p>
        </p:txBody>
      </p:sp>
      <p:sp>
        <p:nvSpPr>
          <p:cNvPr id="6" name="Obdélník: se zakulacenými rohy 5">
            <a:extLst>
              <a:ext uri="{FF2B5EF4-FFF2-40B4-BE49-F238E27FC236}">
                <a16:creationId xmlns:a16="http://schemas.microsoft.com/office/drawing/2014/main" id="{326BAAC6-6638-4E3D-8793-D8EC6D9F1F74}"/>
              </a:ext>
            </a:extLst>
          </p:cNvPr>
          <p:cNvSpPr/>
          <p:nvPr/>
        </p:nvSpPr>
        <p:spPr>
          <a:xfrm>
            <a:off x="1318098" y="1560252"/>
            <a:ext cx="9717932" cy="697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t>Ze kterého díla Václava Havla je následující ukázka:</a:t>
            </a:r>
          </a:p>
        </p:txBody>
      </p:sp>
      <p:sp>
        <p:nvSpPr>
          <p:cNvPr id="7" name="Obdélník: se zakulacenými rohy 6">
            <a:extLst>
              <a:ext uri="{FF2B5EF4-FFF2-40B4-BE49-F238E27FC236}">
                <a16:creationId xmlns:a16="http://schemas.microsoft.com/office/drawing/2014/main" id="{232346CC-7F80-4653-91E7-4E6BB4D35587}"/>
              </a:ext>
            </a:extLst>
          </p:cNvPr>
          <p:cNvSpPr/>
          <p:nvPr/>
        </p:nvSpPr>
        <p:spPr>
          <a:xfrm>
            <a:off x="1318098" y="2363821"/>
            <a:ext cx="9717932" cy="1877439"/>
          </a:xfrm>
          <a:prstGeom prst="roundRect">
            <a:avLst>
              <a:gd name="adj" fmla="val 9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0" i="1" dirty="0">
                <a:solidFill>
                  <a:srgbClr val="000000"/>
                </a:solidFill>
                <a:effectLst/>
                <a:latin typeface="Arial" panose="020B0604020202020204" pitchFamily="34" charset="0"/>
              </a:rPr>
              <a:t>„Naše země nevzkvétá. Velký tvůrčí a duchovní potenciál našich národů není smysluplně využit. Celá odvětví průmyslu vyrábějí věci, o které není zájem, zatímco toho, co potřebujeme, se nám nedostává. Stát, který se nazývá státem dělníků, dělníky ponižuje a vykořisťuje. Naše zastaralé hospodářství plýtvá energií, které máme málo. Země, která mohla být kdysi hrdá na vzdělanost svého lidu, vydává na vzdělání tak málo, že je dnes na dvaasedmdesátém místě na světě….“</a:t>
            </a:r>
            <a:endParaRPr lang="cs-CZ" dirty="0"/>
          </a:p>
        </p:txBody>
      </p:sp>
      <p:pic>
        <p:nvPicPr>
          <p:cNvPr id="19" name="Obrázek 18">
            <a:extLst>
              <a:ext uri="{FF2B5EF4-FFF2-40B4-BE49-F238E27FC236}">
                <a16:creationId xmlns:a16="http://schemas.microsoft.com/office/drawing/2014/main" id="{FCBC472B-9F23-446F-A510-55871D0EE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974" y="218722"/>
            <a:ext cx="1060314" cy="1298160"/>
          </a:xfrm>
          <a:prstGeom prst="rect">
            <a:avLst/>
          </a:prstGeom>
        </p:spPr>
      </p:pic>
    </p:spTree>
    <p:extLst>
      <p:ext uri="{BB962C8B-B14F-4D97-AF65-F5344CB8AC3E}">
        <p14:creationId xmlns:p14="http://schemas.microsoft.com/office/powerpoint/2010/main" val="453850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a:alphaModFix amt="14000"/>
          </a:blip>
          <a:stretch>
            <a:fillRect/>
          </a:stretch>
        </p:blipFill>
        <p:spPr>
          <a:xfrm>
            <a:off x="135299" y="80452"/>
            <a:ext cx="11810032" cy="6858000"/>
          </a:xfrm>
          <a:prstGeom prst="rect">
            <a:avLst/>
          </a:prstGeom>
        </p:spPr>
      </p:pic>
      <p:pic>
        <p:nvPicPr>
          <p:cNvPr id="1030" name="Picture 6" descr="Why does Israel&amp;#39;s illegal separation wall still stand? | Salon.com">
            <a:extLst>
              <a:ext uri="{FF2B5EF4-FFF2-40B4-BE49-F238E27FC236}">
                <a16:creationId xmlns:a16="http://schemas.microsoft.com/office/drawing/2014/main" id="{D8BFAA43-794F-4FC7-8B53-34F3CA2A33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2927" y="1705530"/>
            <a:ext cx="4352404" cy="2937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452 Gaza Wall Murals - Canvas Prints - Stickers | Wallsheaven">
            <a:extLst>
              <a:ext uri="{FF2B5EF4-FFF2-40B4-BE49-F238E27FC236}">
                <a16:creationId xmlns:a16="http://schemas.microsoft.com/office/drawing/2014/main" id="{A67C5FB2-A475-488E-87E1-FAEB18F67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172" y="2580226"/>
            <a:ext cx="3623223" cy="20364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 Pictures: Israel&amp;#39;s illegal separation wall still divides | Gallery | Al  Jazeera">
            <a:extLst>
              <a:ext uri="{FF2B5EF4-FFF2-40B4-BE49-F238E27FC236}">
                <a16:creationId xmlns:a16="http://schemas.microsoft.com/office/drawing/2014/main" id="{908AFB47-A7A7-4B3C-A27B-A9160473EEA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3598" y="2580226"/>
            <a:ext cx="3054708" cy="2036472"/>
          </a:xfrm>
          <a:prstGeom prst="rect">
            <a:avLst/>
          </a:prstGeom>
          <a:noFill/>
          <a:extLst>
            <a:ext uri="{909E8E84-426E-40DD-AFC4-6F175D3DCCD1}">
              <a14:hiddenFill xmlns:a14="http://schemas.microsoft.com/office/drawing/2010/main">
                <a:solidFill>
                  <a:srgbClr val="FFFFFF"/>
                </a:solidFill>
              </a14:hiddenFill>
            </a:ext>
          </a:extLst>
        </p:spPr>
      </p:pic>
      <p:sp>
        <p:nvSpPr>
          <p:cNvPr id="2" name="Ovál 1">
            <a:hlinkClick r:id="rId6"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Vyzkoušejte si kvíz/</a:t>
            </a:r>
            <a:r>
              <a:rPr lang="cs-CZ" sz="4400" b="1" dirty="0">
                <a:solidFill>
                  <a:srgbClr val="FF0000"/>
                </a:solidFill>
                <a:effectLst>
                  <a:outerShdw blurRad="38100" dist="38100" dir="2700000" algn="tl">
                    <a:srgbClr val="000000">
                      <a:alpha val="43137"/>
                    </a:srgbClr>
                  </a:outerShdw>
                </a:effectLst>
              </a:rPr>
              <a:t>Test </a:t>
            </a:r>
            <a:r>
              <a:rPr lang="cs-CZ" sz="4400" b="1" dirty="0" err="1">
                <a:solidFill>
                  <a:srgbClr val="FF0000"/>
                </a:solidFill>
                <a:effectLst>
                  <a:outerShdw blurRad="38100" dist="38100" dir="2700000" algn="tl">
                    <a:srgbClr val="000000">
                      <a:alpha val="43137"/>
                    </a:srgbClr>
                  </a:outerShdw>
                </a:effectLst>
              </a:rPr>
              <a:t>yourself</a:t>
            </a:r>
            <a:endParaRPr lang="cs-CZ" sz="4400" b="1" dirty="0">
              <a:solidFill>
                <a:srgbClr val="002060"/>
              </a:solidFill>
              <a:effectLst>
                <a:outerShdw blurRad="38100" dist="38100" dir="2700000" algn="tl">
                  <a:srgbClr val="000000">
                    <a:alpha val="43137"/>
                  </a:srgbClr>
                </a:outerShdw>
              </a:effectLst>
            </a:endParaRPr>
          </a:p>
          <a:p>
            <a:r>
              <a:rPr lang="cs-CZ" sz="2800" b="1" dirty="0"/>
              <a:t>Klikněte na vámi vybranou možnost</a:t>
            </a:r>
            <a:endParaRPr lang="cs-CZ" sz="2800" b="1" i="0" dirty="0">
              <a:effectLst/>
              <a:latin typeface="Calibri" panose="020F0502020204030204" pitchFamily="34" charset="0"/>
            </a:endParaRPr>
          </a:p>
        </p:txBody>
      </p:sp>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8148537" y="6101873"/>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ZPĚT</a:t>
            </a:r>
          </a:p>
        </p:txBody>
      </p:sp>
      <p:sp>
        <p:nvSpPr>
          <p:cNvPr id="12" name="Ovál 11">
            <a:hlinkClick r:id="" action="ppaction://hlinkshowjump?jump=nextslide"/>
            <a:extLst>
              <a:ext uri="{FF2B5EF4-FFF2-40B4-BE49-F238E27FC236}">
                <a16:creationId xmlns:a16="http://schemas.microsoft.com/office/drawing/2014/main" id="{9A38C81D-4F02-46C8-A0A8-626242385067}"/>
              </a:ext>
            </a:extLst>
          </p:cNvPr>
          <p:cNvSpPr/>
          <p:nvPr/>
        </p:nvSpPr>
        <p:spPr>
          <a:xfrm>
            <a:off x="6258129" y="6101873"/>
            <a:ext cx="1770434" cy="69776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DALŠÍ</a:t>
            </a:r>
          </a:p>
        </p:txBody>
      </p:sp>
      <p:sp>
        <p:nvSpPr>
          <p:cNvPr id="5" name="Obdélník: se zakulacenými rohy 4">
            <a:extLst>
              <a:ext uri="{FF2B5EF4-FFF2-40B4-BE49-F238E27FC236}">
                <a16:creationId xmlns:a16="http://schemas.microsoft.com/office/drawing/2014/main" id="{F5918BF3-D300-4C5B-9301-0906C5923C47}"/>
              </a:ext>
            </a:extLst>
          </p:cNvPr>
          <p:cNvSpPr/>
          <p:nvPr/>
        </p:nvSpPr>
        <p:spPr>
          <a:xfrm>
            <a:off x="6317307" y="4479392"/>
            <a:ext cx="2548646" cy="1183985"/>
          </a:xfrm>
          <a:prstGeom prst="roundRect">
            <a:avLst>
              <a:gd name="adj" fmla="val 50000"/>
            </a:avLst>
          </a:prstGeom>
          <a:solidFill>
            <a:srgbClr val="37E62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VÝBORNĚ</a:t>
            </a:r>
          </a:p>
          <a:p>
            <a:pPr algn="ctr"/>
            <a:r>
              <a:rPr lang="cs-CZ" sz="2400" b="1" i="1" dirty="0">
                <a:solidFill>
                  <a:srgbClr val="FF0000"/>
                </a:solidFill>
              </a:rPr>
              <a:t>WELL DONE!</a:t>
            </a:r>
          </a:p>
        </p:txBody>
      </p:sp>
      <p:sp>
        <p:nvSpPr>
          <p:cNvPr id="9" name="Obdélník: se zakulacenými rohy 8">
            <a:extLst>
              <a:ext uri="{FF2B5EF4-FFF2-40B4-BE49-F238E27FC236}">
                <a16:creationId xmlns:a16="http://schemas.microsoft.com/office/drawing/2014/main" id="{47A1550A-D697-4CE3-80D0-AE775F5B4678}"/>
              </a:ext>
            </a:extLst>
          </p:cNvPr>
          <p:cNvSpPr/>
          <p:nvPr/>
        </p:nvSpPr>
        <p:spPr>
          <a:xfrm>
            <a:off x="3491669" y="4423051"/>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3" name="Obdélník: se zakulacenými rohy 12">
            <a:extLst>
              <a:ext uri="{FF2B5EF4-FFF2-40B4-BE49-F238E27FC236}">
                <a16:creationId xmlns:a16="http://schemas.microsoft.com/office/drawing/2014/main" id="{479D4965-8029-441F-A163-236ACD0DD137}"/>
              </a:ext>
            </a:extLst>
          </p:cNvPr>
          <p:cNvSpPr/>
          <p:nvPr/>
        </p:nvSpPr>
        <p:spPr>
          <a:xfrm>
            <a:off x="689283" y="4423048"/>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4" name="Obdélník: se zakulacenými rohy 13">
            <a:extLst>
              <a:ext uri="{FF2B5EF4-FFF2-40B4-BE49-F238E27FC236}">
                <a16:creationId xmlns:a16="http://schemas.microsoft.com/office/drawing/2014/main" id="{034132DE-7927-42FC-886B-81156F4A2B9C}"/>
              </a:ext>
            </a:extLst>
          </p:cNvPr>
          <p:cNvSpPr/>
          <p:nvPr/>
        </p:nvSpPr>
        <p:spPr>
          <a:xfrm>
            <a:off x="9142945" y="4423052"/>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5" name="Obdélník: se zakulacenými rohy 14">
            <a:extLst>
              <a:ext uri="{FF2B5EF4-FFF2-40B4-BE49-F238E27FC236}">
                <a16:creationId xmlns:a16="http://schemas.microsoft.com/office/drawing/2014/main" id="{2118F74A-61F6-4DD5-A12D-1B513F7A6BE5}"/>
              </a:ext>
            </a:extLst>
          </p:cNvPr>
          <p:cNvSpPr/>
          <p:nvPr/>
        </p:nvSpPr>
        <p:spPr>
          <a:xfrm>
            <a:off x="689283" y="4423047"/>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err="1">
                <a:solidFill>
                  <a:schemeClr val="tx1"/>
                </a:solidFill>
              </a:rPr>
              <a:t>Berlin</a:t>
            </a:r>
            <a:r>
              <a:rPr lang="cs-CZ" sz="2400" b="1" i="1" dirty="0">
                <a:solidFill>
                  <a:schemeClr val="tx1"/>
                </a:solidFill>
              </a:rPr>
              <a:t> Wall</a:t>
            </a:r>
          </a:p>
        </p:txBody>
      </p:sp>
      <p:sp>
        <p:nvSpPr>
          <p:cNvPr id="16" name="Obdélník: se zakulacenými rohy 15">
            <a:extLst>
              <a:ext uri="{FF2B5EF4-FFF2-40B4-BE49-F238E27FC236}">
                <a16:creationId xmlns:a16="http://schemas.microsoft.com/office/drawing/2014/main" id="{0729FAAA-F2F0-4C4C-A354-ADC97D757009}"/>
              </a:ext>
            </a:extLst>
          </p:cNvPr>
          <p:cNvSpPr/>
          <p:nvPr/>
        </p:nvSpPr>
        <p:spPr>
          <a:xfrm>
            <a:off x="3491669" y="4423050"/>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US – </a:t>
            </a:r>
            <a:r>
              <a:rPr lang="cs-CZ" sz="2400" b="1" i="1" dirty="0" err="1">
                <a:solidFill>
                  <a:schemeClr val="tx1"/>
                </a:solidFill>
              </a:rPr>
              <a:t>Mexico</a:t>
            </a:r>
            <a:r>
              <a:rPr lang="cs-CZ" sz="2400" b="1" i="1" dirty="0">
                <a:solidFill>
                  <a:schemeClr val="tx1"/>
                </a:solidFill>
              </a:rPr>
              <a:t> </a:t>
            </a:r>
            <a:r>
              <a:rPr lang="cs-CZ" sz="2400" b="1" i="1" dirty="0" err="1">
                <a:solidFill>
                  <a:schemeClr val="tx1"/>
                </a:solidFill>
              </a:rPr>
              <a:t>border</a:t>
            </a:r>
            <a:r>
              <a:rPr lang="cs-CZ" sz="2400" b="1" i="1" dirty="0">
                <a:solidFill>
                  <a:schemeClr val="tx1"/>
                </a:solidFill>
              </a:rPr>
              <a:t> Wall</a:t>
            </a:r>
          </a:p>
        </p:txBody>
      </p:sp>
      <p:sp>
        <p:nvSpPr>
          <p:cNvPr id="17" name="Obdélník: se zakulacenými rohy 16">
            <a:extLst>
              <a:ext uri="{FF2B5EF4-FFF2-40B4-BE49-F238E27FC236}">
                <a16:creationId xmlns:a16="http://schemas.microsoft.com/office/drawing/2014/main" id="{928BBF93-2277-4195-97AC-8059260B7832}"/>
              </a:ext>
            </a:extLst>
          </p:cNvPr>
          <p:cNvSpPr/>
          <p:nvPr/>
        </p:nvSpPr>
        <p:spPr>
          <a:xfrm>
            <a:off x="6310027" y="4479392"/>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err="1">
                <a:solidFill>
                  <a:schemeClr val="tx1"/>
                </a:solidFill>
              </a:rPr>
              <a:t>Israeli</a:t>
            </a:r>
            <a:r>
              <a:rPr lang="cs-CZ" sz="2400" b="1" i="1" dirty="0">
                <a:solidFill>
                  <a:schemeClr val="tx1"/>
                </a:solidFill>
              </a:rPr>
              <a:t> </a:t>
            </a:r>
            <a:r>
              <a:rPr lang="cs-CZ" sz="2400" b="1" i="1" dirty="0" err="1">
                <a:solidFill>
                  <a:schemeClr val="tx1"/>
                </a:solidFill>
              </a:rPr>
              <a:t>Separation</a:t>
            </a:r>
            <a:r>
              <a:rPr lang="cs-CZ" sz="2400" b="1" i="1" dirty="0">
                <a:solidFill>
                  <a:schemeClr val="tx1"/>
                </a:solidFill>
              </a:rPr>
              <a:t> Wall</a:t>
            </a:r>
          </a:p>
        </p:txBody>
      </p:sp>
      <p:sp>
        <p:nvSpPr>
          <p:cNvPr id="18" name="Obdélník: se zakulacenými rohy 17">
            <a:extLst>
              <a:ext uri="{FF2B5EF4-FFF2-40B4-BE49-F238E27FC236}">
                <a16:creationId xmlns:a16="http://schemas.microsoft.com/office/drawing/2014/main" id="{AC6E2CE8-558F-4C27-96FE-AD572C8EF206}"/>
              </a:ext>
            </a:extLst>
          </p:cNvPr>
          <p:cNvSpPr/>
          <p:nvPr/>
        </p:nvSpPr>
        <p:spPr>
          <a:xfrm>
            <a:off x="9142945" y="4423048"/>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err="1">
                <a:solidFill>
                  <a:schemeClr val="tx1"/>
                </a:solidFill>
              </a:rPr>
              <a:t>Greece</a:t>
            </a:r>
            <a:r>
              <a:rPr lang="cs-CZ" sz="2400" b="1" i="1" dirty="0">
                <a:solidFill>
                  <a:schemeClr val="tx1"/>
                </a:solidFill>
              </a:rPr>
              <a:t> – </a:t>
            </a:r>
            <a:r>
              <a:rPr lang="cs-CZ" sz="2400" b="1" i="1" dirty="0" err="1">
                <a:solidFill>
                  <a:schemeClr val="tx1"/>
                </a:solidFill>
              </a:rPr>
              <a:t>Turkey</a:t>
            </a:r>
            <a:r>
              <a:rPr lang="cs-CZ" sz="2400" b="1" i="1" dirty="0">
                <a:solidFill>
                  <a:schemeClr val="tx1"/>
                </a:solidFill>
              </a:rPr>
              <a:t> </a:t>
            </a:r>
            <a:r>
              <a:rPr lang="cs-CZ" sz="2400" b="1" i="1" dirty="0" err="1">
                <a:solidFill>
                  <a:schemeClr val="tx1"/>
                </a:solidFill>
              </a:rPr>
              <a:t>Barrier</a:t>
            </a:r>
            <a:endParaRPr lang="cs-CZ" sz="2400" b="1" i="1" dirty="0">
              <a:solidFill>
                <a:schemeClr val="tx1"/>
              </a:solidFill>
            </a:endParaRPr>
          </a:p>
        </p:txBody>
      </p:sp>
      <p:sp>
        <p:nvSpPr>
          <p:cNvPr id="6" name="Obdélník: se zakulacenými rohy 5">
            <a:extLst>
              <a:ext uri="{FF2B5EF4-FFF2-40B4-BE49-F238E27FC236}">
                <a16:creationId xmlns:a16="http://schemas.microsoft.com/office/drawing/2014/main" id="{326BAAC6-6638-4E3D-8793-D8EC6D9F1F74}"/>
              </a:ext>
            </a:extLst>
          </p:cNvPr>
          <p:cNvSpPr/>
          <p:nvPr/>
        </p:nvSpPr>
        <p:spPr>
          <a:xfrm>
            <a:off x="633598" y="1705530"/>
            <a:ext cx="5393987" cy="7294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err="1"/>
              <a:t>What</a:t>
            </a:r>
            <a:r>
              <a:rPr lang="cs-CZ" sz="2800" b="1" dirty="0"/>
              <a:t> </a:t>
            </a:r>
            <a:r>
              <a:rPr lang="cs-CZ" sz="2800" b="1" dirty="0" err="1"/>
              <a:t>can</a:t>
            </a:r>
            <a:r>
              <a:rPr lang="cs-CZ" sz="2800" b="1" dirty="0"/>
              <a:t> </a:t>
            </a:r>
            <a:r>
              <a:rPr lang="cs-CZ" sz="2800" b="1" dirty="0" err="1"/>
              <a:t>you</a:t>
            </a:r>
            <a:r>
              <a:rPr lang="cs-CZ" sz="2800" b="1" dirty="0"/>
              <a:t> </a:t>
            </a:r>
            <a:r>
              <a:rPr lang="cs-CZ" sz="2800" b="1" dirty="0" err="1"/>
              <a:t>see</a:t>
            </a:r>
            <a:r>
              <a:rPr lang="cs-CZ" sz="2800" b="1" dirty="0"/>
              <a:t> in </a:t>
            </a:r>
            <a:r>
              <a:rPr lang="cs-CZ" sz="2800" b="1" dirty="0" err="1"/>
              <a:t>the</a:t>
            </a:r>
            <a:r>
              <a:rPr lang="cs-CZ" sz="2800" b="1" dirty="0"/>
              <a:t> </a:t>
            </a:r>
            <a:r>
              <a:rPr lang="cs-CZ" sz="2800" b="1" dirty="0" err="1"/>
              <a:t>pictures</a:t>
            </a:r>
            <a:r>
              <a:rPr lang="cs-CZ" sz="2800" b="1" dirty="0"/>
              <a:t>?</a:t>
            </a:r>
          </a:p>
        </p:txBody>
      </p:sp>
      <p:pic>
        <p:nvPicPr>
          <p:cNvPr id="19" name="Obrázek 18">
            <a:extLst>
              <a:ext uri="{FF2B5EF4-FFF2-40B4-BE49-F238E27FC236}">
                <a16:creationId xmlns:a16="http://schemas.microsoft.com/office/drawing/2014/main" id="{0DC47756-2C55-4349-BDA0-7820BB10CA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7974" y="218722"/>
            <a:ext cx="1060314" cy="1298160"/>
          </a:xfrm>
          <a:prstGeom prst="rect">
            <a:avLst/>
          </a:prstGeom>
        </p:spPr>
      </p:pic>
    </p:spTree>
    <p:extLst>
      <p:ext uri="{BB962C8B-B14F-4D97-AF65-F5344CB8AC3E}">
        <p14:creationId xmlns:p14="http://schemas.microsoft.com/office/powerpoint/2010/main" val="981437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a:alphaModFix amt="14000"/>
          </a:blip>
          <a:stretch>
            <a:fillRect/>
          </a:stretch>
        </p:blipFill>
        <p:spPr>
          <a:xfrm>
            <a:off x="135299"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Vyzkoušejte si kvíz/</a:t>
            </a:r>
            <a:r>
              <a:rPr lang="cs-CZ" sz="4400" b="1" dirty="0">
                <a:solidFill>
                  <a:srgbClr val="FF0000"/>
                </a:solidFill>
                <a:effectLst>
                  <a:outerShdw blurRad="38100" dist="38100" dir="2700000" algn="tl">
                    <a:srgbClr val="000000">
                      <a:alpha val="43137"/>
                    </a:srgbClr>
                  </a:outerShdw>
                </a:effectLst>
              </a:rPr>
              <a:t>Test </a:t>
            </a:r>
            <a:r>
              <a:rPr lang="cs-CZ" sz="4400" b="1" dirty="0" err="1">
                <a:solidFill>
                  <a:srgbClr val="FF0000"/>
                </a:solidFill>
                <a:effectLst>
                  <a:outerShdw blurRad="38100" dist="38100" dir="2700000" algn="tl">
                    <a:srgbClr val="000000">
                      <a:alpha val="43137"/>
                    </a:srgbClr>
                  </a:outerShdw>
                </a:effectLst>
              </a:rPr>
              <a:t>yourself</a:t>
            </a:r>
            <a:endParaRPr lang="cs-CZ" sz="4400" b="1" dirty="0">
              <a:solidFill>
                <a:srgbClr val="002060"/>
              </a:solidFill>
              <a:effectLst>
                <a:outerShdw blurRad="38100" dist="38100" dir="2700000" algn="tl">
                  <a:srgbClr val="000000">
                    <a:alpha val="43137"/>
                  </a:srgbClr>
                </a:outerShdw>
              </a:effectLst>
            </a:endParaRPr>
          </a:p>
          <a:p>
            <a:r>
              <a:rPr lang="cs-CZ" sz="2800" b="1" dirty="0"/>
              <a:t>Klikněte na vámi vybranou možnost</a:t>
            </a:r>
            <a:endParaRPr lang="cs-CZ" sz="2800" b="1" i="0" dirty="0">
              <a:effectLst/>
              <a:latin typeface="Calibri" panose="020F0502020204030204" pitchFamily="34" charset="0"/>
            </a:endParaRPr>
          </a:p>
        </p:txBody>
      </p:sp>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8148537" y="6101873"/>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ZPĚT</a:t>
            </a:r>
          </a:p>
        </p:txBody>
      </p:sp>
      <p:sp>
        <p:nvSpPr>
          <p:cNvPr id="12" name="Ovál 11">
            <a:hlinkClick r:id="" action="ppaction://hlinkshowjump?jump=nextslide"/>
            <a:extLst>
              <a:ext uri="{FF2B5EF4-FFF2-40B4-BE49-F238E27FC236}">
                <a16:creationId xmlns:a16="http://schemas.microsoft.com/office/drawing/2014/main" id="{9A38C81D-4F02-46C8-A0A8-626242385067}"/>
              </a:ext>
            </a:extLst>
          </p:cNvPr>
          <p:cNvSpPr/>
          <p:nvPr/>
        </p:nvSpPr>
        <p:spPr>
          <a:xfrm>
            <a:off x="6258129" y="6101873"/>
            <a:ext cx="1770434" cy="69776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DALŠÍ</a:t>
            </a:r>
          </a:p>
        </p:txBody>
      </p:sp>
      <p:sp>
        <p:nvSpPr>
          <p:cNvPr id="5" name="Obdélník: se zakulacenými rohy 4">
            <a:extLst>
              <a:ext uri="{FF2B5EF4-FFF2-40B4-BE49-F238E27FC236}">
                <a16:creationId xmlns:a16="http://schemas.microsoft.com/office/drawing/2014/main" id="{F5918BF3-D300-4C5B-9301-0906C5923C47}"/>
              </a:ext>
            </a:extLst>
          </p:cNvPr>
          <p:cNvSpPr/>
          <p:nvPr/>
        </p:nvSpPr>
        <p:spPr>
          <a:xfrm>
            <a:off x="689283" y="3509452"/>
            <a:ext cx="2548646" cy="1183985"/>
          </a:xfrm>
          <a:prstGeom prst="roundRect">
            <a:avLst>
              <a:gd name="adj" fmla="val 50000"/>
            </a:avLst>
          </a:prstGeom>
          <a:solidFill>
            <a:srgbClr val="37E62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VÝBORNĚ</a:t>
            </a:r>
          </a:p>
          <a:p>
            <a:pPr algn="ctr"/>
            <a:r>
              <a:rPr lang="cs-CZ" sz="2400" b="1" i="1" dirty="0">
                <a:solidFill>
                  <a:srgbClr val="FF0000"/>
                </a:solidFill>
              </a:rPr>
              <a:t>WELL DONE!</a:t>
            </a:r>
          </a:p>
        </p:txBody>
      </p:sp>
      <p:sp>
        <p:nvSpPr>
          <p:cNvPr id="9" name="Obdélník: se zakulacenými rohy 8">
            <a:extLst>
              <a:ext uri="{FF2B5EF4-FFF2-40B4-BE49-F238E27FC236}">
                <a16:creationId xmlns:a16="http://schemas.microsoft.com/office/drawing/2014/main" id="{47A1550A-D697-4CE3-80D0-AE775F5B4678}"/>
              </a:ext>
            </a:extLst>
          </p:cNvPr>
          <p:cNvSpPr/>
          <p:nvPr/>
        </p:nvSpPr>
        <p:spPr>
          <a:xfrm>
            <a:off x="3491669" y="4423051"/>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3" name="Obdélník: se zakulacenými rohy 12">
            <a:extLst>
              <a:ext uri="{FF2B5EF4-FFF2-40B4-BE49-F238E27FC236}">
                <a16:creationId xmlns:a16="http://schemas.microsoft.com/office/drawing/2014/main" id="{479D4965-8029-441F-A163-236ACD0DD137}"/>
              </a:ext>
            </a:extLst>
          </p:cNvPr>
          <p:cNvSpPr/>
          <p:nvPr/>
        </p:nvSpPr>
        <p:spPr>
          <a:xfrm>
            <a:off x="6317307" y="3498409"/>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4" name="Obdélník: se zakulacenými rohy 13">
            <a:extLst>
              <a:ext uri="{FF2B5EF4-FFF2-40B4-BE49-F238E27FC236}">
                <a16:creationId xmlns:a16="http://schemas.microsoft.com/office/drawing/2014/main" id="{034132DE-7927-42FC-886B-81156F4A2B9C}"/>
              </a:ext>
            </a:extLst>
          </p:cNvPr>
          <p:cNvSpPr/>
          <p:nvPr/>
        </p:nvSpPr>
        <p:spPr>
          <a:xfrm>
            <a:off x="9142945" y="4423052"/>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5" name="Obdélník: se zakulacenými rohy 14">
            <a:extLst>
              <a:ext uri="{FF2B5EF4-FFF2-40B4-BE49-F238E27FC236}">
                <a16:creationId xmlns:a16="http://schemas.microsoft.com/office/drawing/2014/main" id="{2118F74A-61F6-4DD5-A12D-1B513F7A6BE5}"/>
              </a:ext>
            </a:extLst>
          </p:cNvPr>
          <p:cNvSpPr/>
          <p:nvPr/>
        </p:nvSpPr>
        <p:spPr>
          <a:xfrm>
            <a:off x="689283" y="3509452"/>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Turecko</a:t>
            </a:r>
          </a:p>
        </p:txBody>
      </p:sp>
      <p:sp>
        <p:nvSpPr>
          <p:cNvPr id="16" name="Obdélník: se zakulacenými rohy 15">
            <a:extLst>
              <a:ext uri="{FF2B5EF4-FFF2-40B4-BE49-F238E27FC236}">
                <a16:creationId xmlns:a16="http://schemas.microsoft.com/office/drawing/2014/main" id="{0729FAAA-F2F0-4C4C-A354-ADC97D757009}"/>
              </a:ext>
            </a:extLst>
          </p:cNvPr>
          <p:cNvSpPr/>
          <p:nvPr/>
        </p:nvSpPr>
        <p:spPr>
          <a:xfrm>
            <a:off x="3491669" y="4423050"/>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Sýrie</a:t>
            </a:r>
          </a:p>
        </p:txBody>
      </p:sp>
      <p:sp>
        <p:nvSpPr>
          <p:cNvPr id="17" name="Obdélník: se zakulacenými rohy 16">
            <a:extLst>
              <a:ext uri="{FF2B5EF4-FFF2-40B4-BE49-F238E27FC236}">
                <a16:creationId xmlns:a16="http://schemas.microsoft.com/office/drawing/2014/main" id="{928BBF93-2277-4195-97AC-8059260B7832}"/>
              </a:ext>
            </a:extLst>
          </p:cNvPr>
          <p:cNvSpPr/>
          <p:nvPr/>
        </p:nvSpPr>
        <p:spPr>
          <a:xfrm>
            <a:off x="6317307" y="3498408"/>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Kazachstán</a:t>
            </a:r>
          </a:p>
        </p:txBody>
      </p:sp>
      <p:sp>
        <p:nvSpPr>
          <p:cNvPr id="18" name="Obdélník: se zakulacenými rohy 17">
            <a:extLst>
              <a:ext uri="{FF2B5EF4-FFF2-40B4-BE49-F238E27FC236}">
                <a16:creationId xmlns:a16="http://schemas.microsoft.com/office/drawing/2014/main" id="{AC6E2CE8-558F-4C27-96FE-AD572C8EF206}"/>
              </a:ext>
            </a:extLst>
          </p:cNvPr>
          <p:cNvSpPr/>
          <p:nvPr/>
        </p:nvSpPr>
        <p:spPr>
          <a:xfrm>
            <a:off x="9142945" y="4423048"/>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Bělorusko</a:t>
            </a:r>
          </a:p>
        </p:txBody>
      </p:sp>
      <p:sp>
        <p:nvSpPr>
          <p:cNvPr id="6" name="Obdélník: se zakulacenými rohy 5">
            <a:extLst>
              <a:ext uri="{FF2B5EF4-FFF2-40B4-BE49-F238E27FC236}">
                <a16:creationId xmlns:a16="http://schemas.microsoft.com/office/drawing/2014/main" id="{326BAAC6-6638-4E3D-8793-D8EC6D9F1F74}"/>
              </a:ext>
            </a:extLst>
          </p:cNvPr>
          <p:cNvSpPr/>
          <p:nvPr/>
        </p:nvSpPr>
        <p:spPr>
          <a:xfrm>
            <a:off x="1274323" y="1848255"/>
            <a:ext cx="9717932" cy="10408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t>Do které země </a:t>
            </a:r>
            <a:r>
              <a:rPr lang="cs-CZ" sz="2800" b="1" dirty="0" err="1"/>
              <a:t>NEposlal</a:t>
            </a:r>
            <a:r>
              <a:rPr lang="cs-CZ" sz="2800" b="1" dirty="0"/>
              <a:t> V. Putin na pomoc vojáky / policejní složky?</a:t>
            </a:r>
          </a:p>
        </p:txBody>
      </p:sp>
      <p:pic>
        <p:nvPicPr>
          <p:cNvPr id="19" name="Obrázek 18">
            <a:extLst>
              <a:ext uri="{FF2B5EF4-FFF2-40B4-BE49-F238E27FC236}">
                <a16:creationId xmlns:a16="http://schemas.microsoft.com/office/drawing/2014/main" id="{F7D75384-53D2-4EB9-98EE-D0E60261F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974" y="218722"/>
            <a:ext cx="1060314" cy="1298160"/>
          </a:xfrm>
          <a:prstGeom prst="rect">
            <a:avLst/>
          </a:prstGeom>
        </p:spPr>
      </p:pic>
    </p:spTree>
    <p:extLst>
      <p:ext uri="{BB962C8B-B14F-4D97-AF65-F5344CB8AC3E}">
        <p14:creationId xmlns:p14="http://schemas.microsoft.com/office/powerpoint/2010/main" val="653891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a:alphaModFix amt="14000"/>
          </a:blip>
          <a:stretch>
            <a:fillRect/>
          </a:stretch>
        </p:blipFill>
        <p:spPr>
          <a:xfrm>
            <a:off x="135299" y="80452"/>
            <a:ext cx="11810032" cy="6858000"/>
          </a:xfrm>
          <a:prstGeom prst="rect">
            <a:avLst/>
          </a:prstGeom>
        </p:spPr>
      </p:pic>
      <p:pic>
        <p:nvPicPr>
          <p:cNvPr id="2052" name="Picture 4" descr="This New Ocean - Ch12-8">
            <a:extLst>
              <a:ext uri="{FF2B5EF4-FFF2-40B4-BE49-F238E27FC236}">
                <a16:creationId xmlns:a16="http://schemas.microsoft.com/office/drawing/2014/main" id="{7E1611CF-268C-43C1-AE07-AACC95CBD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986" y="1016379"/>
            <a:ext cx="4167535" cy="5284836"/>
          </a:xfrm>
          <a:prstGeom prst="rect">
            <a:avLst/>
          </a:prstGeom>
          <a:noFill/>
          <a:extLst>
            <a:ext uri="{909E8E84-426E-40DD-AFC4-6F175D3DCCD1}">
              <a14:hiddenFill xmlns:a14="http://schemas.microsoft.com/office/drawing/2010/main">
                <a:solidFill>
                  <a:srgbClr val="FFFFFF"/>
                </a:solidFill>
              </a14:hiddenFill>
            </a:ext>
          </a:extLst>
        </p:spPr>
      </p:pic>
      <p:sp>
        <p:nvSpPr>
          <p:cNvPr id="2" name="Ovál 1">
            <a:hlinkClick r:id="rId4"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Vyzkoušejte si kvíz/</a:t>
            </a:r>
            <a:r>
              <a:rPr lang="cs-CZ" sz="4400" b="1" dirty="0">
                <a:solidFill>
                  <a:srgbClr val="FF0000"/>
                </a:solidFill>
                <a:effectLst>
                  <a:outerShdw blurRad="38100" dist="38100" dir="2700000" algn="tl">
                    <a:srgbClr val="000000">
                      <a:alpha val="43137"/>
                    </a:srgbClr>
                  </a:outerShdw>
                </a:effectLst>
              </a:rPr>
              <a:t>Test </a:t>
            </a:r>
            <a:r>
              <a:rPr lang="cs-CZ" sz="4400" b="1" dirty="0" err="1">
                <a:solidFill>
                  <a:srgbClr val="FF0000"/>
                </a:solidFill>
                <a:effectLst>
                  <a:outerShdw blurRad="38100" dist="38100" dir="2700000" algn="tl">
                    <a:srgbClr val="000000">
                      <a:alpha val="43137"/>
                    </a:srgbClr>
                  </a:outerShdw>
                </a:effectLst>
              </a:rPr>
              <a:t>yourself</a:t>
            </a:r>
            <a:endParaRPr lang="cs-CZ" sz="4400" b="1" dirty="0">
              <a:solidFill>
                <a:srgbClr val="002060"/>
              </a:solidFill>
              <a:effectLst>
                <a:outerShdw blurRad="38100" dist="38100" dir="2700000" algn="tl">
                  <a:srgbClr val="000000">
                    <a:alpha val="43137"/>
                  </a:srgbClr>
                </a:outerShdw>
              </a:effectLst>
            </a:endParaRPr>
          </a:p>
          <a:p>
            <a:r>
              <a:rPr lang="cs-CZ" sz="2800" b="1" dirty="0"/>
              <a:t>Klikněte na vámi vybranou možnost</a:t>
            </a:r>
            <a:endParaRPr lang="cs-CZ" sz="2800" b="1" i="0" dirty="0">
              <a:effectLst/>
              <a:latin typeface="Calibri" panose="020F0502020204030204" pitchFamily="34" charset="0"/>
            </a:endParaRPr>
          </a:p>
        </p:txBody>
      </p:sp>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8148537" y="6101873"/>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ZPĚT</a:t>
            </a:r>
          </a:p>
        </p:txBody>
      </p:sp>
      <p:sp>
        <p:nvSpPr>
          <p:cNvPr id="12" name="Ovál 11">
            <a:hlinkClick r:id="" action="ppaction://hlinkshowjump?jump=nextslide"/>
            <a:extLst>
              <a:ext uri="{FF2B5EF4-FFF2-40B4-BE49-F238E27FC236}">
                <a16:creationId xmlns:a16="http://schemas.microsoft.com/office/drawing/2014/main" id="{9A38C81D-4F02-46C8-A0A8-626242385067}"/>
              </a:ext>
            </a:extLst>
          </p:cNvPr>
          <p:cNvSpPr/>
          <p:nvPr/>
        </p:nvSpPr>
        <p:spPr>
          <a:xfrm>
            <a:off x="6258129" y="6101873"/>
            <a:ext cx="1770434" cy="69776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DALŠÍ</a:t>
            </a:r>
          </a:p>
        </p:txBody>
      </p:sp>
      <p:sp>
        <p:nvSpPr>
          <p:cNvPr id="5" name="Obdélník: se zakulacenými rohy 4">
            <a:extLst>
              <a:ext uri="{FF2B5EF4-FFF2-40B4-BE49-F238E27FC236}">
                <a16:creationId xmlns:a16="http://schemas.microsoft.com/office/drawing/2014/main" id="{F5918BF3-D300-4C5B-9301-0906C5923C47}"/>
              </a:ext>
            </a:extLst>
          </p:cNvPr>
          <p:cNvSpPr/>
          <p:nvPr/>
        </p:nvSpPr>
        <p:spPr>
          <a:xfrm>
            <a:off x="3505890" y="2999822"/>
            <a:ext cx="2548646" cy="1183985"/>
          </a:xfrm>
          <a:prstGeom prst="roundRect">
            <a:avLst>
              <a:gd name="adj" fmla="val 50000"/>
            </a:avLst>
          </a:prstGeom>
          <a:solidFill>
            <a:srgbClr val="37E62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VÝBORNĚ</a:t>
            </a:r>
          </a:p>
          <a:p>
            <a:pPr algn="ctr"/>
            <a:r>
              <a:rPr lang="cs-CZ" sz="2400" b="1" i="1" dirty="0">
                <a:solidFill>
                  <a:srgbClr val="FF0000"/>
                </a:solidFill>
              </a:rPr>
              <a:t>WELL DONE!</a:t>
            </a:r>
          </a:p>
        </p:txBody>
      </p:sp>
      <p:sp>
        <p:nvSpPr>
          <p:cNvPr id="9" name="Obdélník: se zakulacenými rohy 8">
            <a:extLst>
              <a:ext uri="{FF2B5EF4-FFF2-40B4-BE49-F238E27FC236}">
                <a16:creationId xmlns:a16="http://schemas.microsoft.com/office/drawing/2014/main" id="{47A1550A-D697-4CE3-80D0-AE775F5B4678}"/>
              </a:ext>
            </a:extLst>
          </p:cNvPr>
          <p:cNvSpPr/>
          <p:nvPr/>
        </p:nvSpPr>
        <p:spPr>
          <a:xfrm>
            <a:off x="3491669" y="4423051"/>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3" name="Obdélník: se zakulacenými rohy 12">
            <a:extLst>
              <a:ext uri="{FF2B5EF4-FFF2-40B4-BE49-F238E27FC236}">
                <a16:creationId xmlns:a16="http://schemas.microsoft.com/office/drawing/2014/main" id="{479D4965-8029-441F-A163-236ACD0DD137}"/>
              </a:ext>
            </a:extLst>
          </p:cNvPr>
          <p:cNvSpPr/>
          <p:nvPr/>
        </p:nvSpPr>
        <p:spPr>
          <a:xfrm>
            <a:off x="633598" y="3005978"/>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4" name="Obdélník: se zakulacenými rohy 13">
            <a:extLst>
              <a:ext uri="{FF2B5EF4-FFF2-40B4-BE49-F238E27FC236}">
                <a16:creationId xmlns:a16="http://schemas.microsoft.com/office/drawing/2014/main" id="{034132DE-7927-42FC-886B-81156F4A2B9C}"/>
              </a:ext>
            </a:extLst>
          </p:cNvPr>
          <p:cNvSpPr/>
          <p:nvPr/>
        </p:nvSpPr>
        <p:spPr>
          <a:xfrm>
            <a:off x="624456" y="4423050"/>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5" name="Obdélník: se zakulacenými rohy 14">
            <a:extLst>
              <a:ext uri="{FF2B5EF4-FFF2-40B4-BE49-F238E27FC236}">
                <a16:creationId xmlns:a16="http://schemas.microsoft.com/office/drawing/2014/main" id="{2118F74A-61F6-4DD5-A12D-1B513F7A6BE5}"/>
              </a:ext>
            </a:extLst>
          </p:cNvPr>
          <p:cNvSpPr/>
          <p:nvPr/>
        </p:nvSpPr>
        <p:spPr>
          <a:xfrm>
            <a:off x="633598" y="2999821"/>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err="1">
                <a:solidFill>
                  <a:schemeClr val="tx1"/>
                </a:solidFill>
              </a:rPr>
              <a:t>Chinese</a:t>
            </a:r>
            <a:endParaRPr lang="cs-CZ" sz="2400" b="1" i="1" dirty="0">
              <a:solidFill>
                <a:schemeClr val="tx1"/>
              </a:solidFill>
            </a:endParaRPr>
          </a:p>
        </p:txBody>
      </p:sp>
      <p:sp>
        <p:nvSpPr>
          <p:cNvPr id="16" name="Obdélník: se zakulacenými rohy 15">
            <a:extLst>
              <a:ext uri="{FF2B5EF4-FFF2-40B4-BE49-F238E27FC236}">
                <a16:creationId xmlns:a16="http://schemas.microsoft.com/office/drawing/2014/main" id="{0729FAAA-F2F0-4C4C-A354-ADC97D757009}"/>
              </a:ext>
            </a:extLst>
          </p:cNvPr>
          <p:cNvSpPr/>
          <p:nvPr/>
        </p:nvSpPr>
        <p:spPr>
          <a:xfrm>
            <a:off x="3491669" y="4423050"/>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err="1">
                <a:solidFill>
                  <a:schemeClr val="tx1"/>
                </a:solidFill>
              </a:rPr>
              <a:t>British</a:t>
            </a:r>
            <a:endParaRPr lang="cs-CZ" sz="2400" b="1" i="1" dirty="0">
              <a:solidFill>
                <a:schemeClr val="tx1"/>
              </a:solidFill>
            </a:endParaRPr>
          </a:p>
        </p:txBody>
      </p:sp>
      <p:sp>
        <p:nvSpPr>
          <p:cNvPr id="17" name="Obdélník: se zakulacenými rohy 16">
            <a:extLst>
              <a:ext uri="{FF2B5EF4-FFF2-40B4-BE49-F238E27FC236}">
                <a16:creationId xmlns:a16="http://schemas.microsoft.com/office/drawing/2014/main" id="{928BBF93-2277-4195-97AC-8059260B7832}"/>
              </a:ext>
            </a:extLst>
          </p:cNvPr>
          <p:cNvSpPr/>
          <p:nvPr/>
        </p:nvSpPr>
        <p:spPr>
          <a:xfrm>
            <a:off x="624456" y="4416893"/>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err="1">
                <a:solidFill>
                  <a:schemeClr val="tx1"/>
                </a:solidFill>
              </a:rPr>
              <a:t>Russians</a:t>
            </a:r>
            <a:endParaRPr lang="cs-CZ" sz="2400" b="1" i="1" dirty="0">
              <a:solidFill>
                <a:schemeClr val="tx1"/>
              </a:solidFill>
            </a:endParaRPr>
          </a:p>
        </p:txBody>
      </p:sp>
      <p:sp>
        <p:nvSpPr>
          <p:cNvPr id="18" name="Obdélník: se zakulacenými rohy 17">
            <a:extLst>
              <a:ext uri="{FF2B5EF4-FFF2-40B4-BE49-F238E27FC236}">
                <a16:creationId xmlns:a16="http://schemas.microsoft.com/office/drawing/2014/main" id="{AC6E2CE8-558F-4C27-96FE-AD572C8EF206}"/>
              </a:ext>
            </a:extLst>
          </p:cNvPr>
          <p:cNvSpPr/>
          <p:nvPr/>
        </p:nvSpPr>
        <p:spPr>
          <a:xfrm>
            <a:off x="3491669" y="2991009"/>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err="1">
                <a:solidFill>
                  <a:schemeClr val="tx1"/>
                </a:solidFill>
              </a:rPr>
              <a:t>Americans</a:t>
            </a:r>
            <a:endParaRPr lang="cs-CZ" sz="2400" b="1" i="1" dirty="0">
              <a:solidFill>
                <a:schemeClr val="tx1"/>
              </a:solidFill>
            </a:endParaRPr>
          </a:p>
        </p:txBody>
      </p:sp>
      <p:sp>
        <p:nvSpPr>
          <p:cNvPr id="6" name="Obdélník: se zakulacenými rohy 5">
            <a:extLst>
              <a:ext uri="{FF2B5EF4-FFF2-40B4-BE49-F238E27FC236}">
                <a16:creationId xmlns:a16="http://schemas.microsoft.com/office/drawing/2014/main" id="{326BAAC6-6638-4E3D-8793-D8EC6D9F1F74}"/>
              </a:ext>
            </a:extLst>
          </p:cNvPr>
          <p:cNvSpPr/>
          <p:nvPr/>
        </p:nvSpPr>
        <p:spPr>
          <a:xfrm>
            <a:off x="633598" y="1560252"/>
            <a:ext cx="5864479" cy="12003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err="1"/>
              <a:t>Complete</a:t>
            </a:r>
            <a:r>
              <a:rPr lang="cs-CZ" sz="2800" b="1" dirty="0"/>
              <a:t> </a:t>
            </a:r>
            <a:r>
              <a:rPr lang="cs-CZ" sz="2800" b="1" dirty="0" err="1"/>
              <a:t>the</a:t>
            </a:r>
            <a:r>
              <a:rPr lang="cs-CZ" sz="2800" b="1" dirty="0"/>
              <a:t> </a:t>
            </a:r>
            <a:r>
              <a:rPr lang="cs-CZ" sz="2800" b="1" dirty="0" err="1"/>
              <a:t>missing</a:t>
            </a:r>
            <a:r>
              <a:rPr lang="cs-CZ" sz="2800" b="1" dirty="0"/>
              <a:t> </a:t>
            </a:r>
            <a:r>
              <a:rPr lang="cs-CZ" sz="2800" b="1" dirty="0" err="1"/>
              <a:t>word</a:t>
            </a:r>
            <a:r>
              <a:rPr lang="cs-CZ" sz="2800" b="1" dirty="0"/>
              <a:t> in </a:t>
            </a:r>
            <a:r>
              <a:rPr lang="cs-CZ" sz="2800" b="1" dirty="0" err="1"/>
              <a:t>the</a:t>
            </a:r>
            <a:r>
              <a:rPr lang="cs-CZ" sz="2800" b="1" dirty="0"/>
              <a:t> </a:t>
            </a:r>
            <a:r>
              <a:rPr lang="cs-CZ" sz="2800" b="1" dirty="0" err="1"/>
              <a:t>caption</a:t>
            </a:r>
            <a:r>
              <a:rPr lang="cs-CZ" sz="2800" b="1" dirty="0"/>
              <a:t> to </a:t>
            </a:r>
            <a:r>
              <a:rPr lang="cs-CZ" sz="2800" b="1" dirty="0" err="1"/>
              <a:t>the</a:t>
            </a:r>
            <a:r>
              <a:rPr lang="cs-CZ" sz="2800" b="1" dirty="0"/>
              <a:t> </a:t>
            </a:r>
            <a:r>
              <a:rPr lang="cs-CZ" sz="2800" b="1" dirty="0" err="1"/>
              <a:t>cartoon</a:t>
            </a:r>
            <a:endParaRPr lang="cs-CZ" sz="2800" b="1" dirty="0"/>
          </a:p>
        </p:txBody>
      </p:sp>
      <p:sp>
        <p:nvSpPr>
          <p:cNvPr id="4" name="Obdélník: se zakulacenými rohy 3">
            <a:extLst>
              <a:ext uri="{FF2B5EF4-FFF2-40B4-BE49-F238E27FC236}">
                <a16:creationId xmlns:a16="http://schemas.microsoft.com/office/drawing/2014/main" id="{D715126B-4B96-4A57-BA67-C23EF4DE4BFC}"/>
              </a:ext>
            </a:extLst>
          </p:cNvPr>
          <p:cNvSpPr/>
          <p:nvPr/>
        </p:nvSpPr>
        <p:spPr>
          <a:xfrm>
            <a:off x="9413823" y="1235409"/>
            <a:ext cx="1010295" cy="208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Obrázek 18">
            <a:extLst>
              <a:ext uri="{FF2B5EF4-FFF2-40B4-BE49-F238E27FC236}">
                <a16:creationId xmlns:a16="http://schemas.microsoft.com/office/drawing/2014/main" id="{001EF0FA-2697-4974-8144-BFEB006D3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7974" y="218722"/>
            <a:ext cx="1060314" cy="1298160"/>
          </a:xfrm>
          <a:prstGeom prst="rect">
            <a:avLst/>
          </a:prstGeom>
        </p:spPr>
      </p:pic>
    </p:spTree>
    <p:extLst>
      <p:ext uri="{BB962C8B-B14F-4D97-AF65-F5344CB8AC3E}">
        <p14:creationId xmlns:p14="http://schemas.microsoft.com/office/powerpoint/2010/main" val="1402548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a:alphaModFix amt="14000"/>
          </a:blip>
          <a:stretch>
            <a:fillRect/>
          </a:stretch>
        </p:blipFill>
        <p:spPr>
          <a:xfrm>
            <a:off x="135299"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Vyzkoušejte si kvíz/</a:t>
            </a:r>
            <a:r>
              <a:rPr lang="cs-CZ" sz="4400" b="1" dirty="0">
                <a:solidFill>
                  <a:srgbClr val="FF0000"/>
                </a:solidFill>
                <a:effectLst>
                  <a:outerShdw blurRad="38100" dist="38100" dir="2700000" algn="tl">
                    <a:srgbClr val="000000">
                      <a:alpha val="43137"/>
                    </a:srgbClr>
                  </a:outerShdw>
                </a:effectLst>
              </a:rPr>
              <a:t>Test </a:t>
            </a:r>
            <a:r>
              <a:rPr lang="cs-CZ" sz="4400" b="1" dirty="0" err="1">
                <a:solidFill>
                  <a:srgbClr val="FF0000"/>
                </a:solidFill>
                <a:effectLst>
                  <a:outerShdw blurRad="38100" dist="38100" dir="2700000" algn="tl">
                    <a:srgbClr val="000000">
                      <a:alpha val="43137"/>
                    </a:srgbClr>
                  </a:outerShdw>
                </a:effectLst>
              </a:rPr>
              <a:t>yourself</a:t>
            </a:r>
            <a:endParaRPr lang="cs-CZ" sz="4400" b="1" dirty="0">
              <a:solidFill>
                <a:srgbClr val="002060"/>
              </a:solidFill>
              <a:effectLst>
                <a:outerShdw blurRad="38100" dist="38100" dir="2700000" algn="tl">
                  <a:srgbClr val="000000">
                    <a:alpha val="43137"/>
                  </a:srgbClr>
                </a:outerShdw>
              </a:effectLst>
            </a:endParaRPr>
          </a:p>
          <a:p>
            <a:r>
              <a:rPr lang="cs-CZ" sz="2800" b="1" dirty="0"/>
              <a:t>Klikněte na vámi vybranou možnost</a:t>
            </a:r>
            <a:endParaRPr lang="cs-CZ" sz="2800" b="1" i="0" dirty="0">
              <a:effectLst/>
              <a:latin typeface="Calibri" panose="020F0502020204030204" pitchFamily="34" charset="0"/>
            </a:endParaRPr>
          </a:p>
        </p:txBody>
      </p:sp>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8148537" y="6101873"/>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ZPĚT</a:t>
            </a:r>
          </a:p>
        </p:txBody>
      </p:sp>
      <p:sp>
        <p:nvSpPr>
          <p:cNvPr id="5" name="Obdélník: se zakulacenými rohy 4">
            <a:extLst>
              <a:ext uri="{FF2B5EF4-FFF2-40B4-BE49-F238E27FC236}">
                <a16:creationId xmlns:a16="http://schemas.microsoft.com/office/drawing/2014/main" id="{F5918BF3-D300-4C5B-9301-0906C5923C47}"/>
              </a:ext>
            </a:extLst>
          </p:cNvPr>
          <p:cNvSpPr/>
          <p:nvPr/>
        </p:nvSpPr>
        <p:spPr>
          <a:xfrm>
            <a:off x="633598" y="4423052"/>
            <a:ext cx="2548646" cy="1183985"/>
          </a:xfrm>
          <a:prstGeom prst="roundRect">
            <a:avLst>
              <a:gd name="adj" fmla="val 50000"/>
            </a:avLst>
          </a:prstGeom>
          <a:solidFill>
            <a:srgbClr val="37E62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VÝBORNĚ</a:t>
            </a:r>
          </a:p>
          <a:p>
            <a:pPr algn="ctr"/>
            <a:r>
              <a:rPr lang="cs-CZ" sz="2400" b="1" i="1" dirty="0">
                <a:solidFill>
                  <a:srgbClr val="FF0000"/>
                </a:solidFill>
              </a:rPr>
              <a:t>WELL DONE!</a:t>
            </a:r>
          </a:p>
        </p:txBody>
      </p:sp>
      <p:sp>
        <p:nvSpPr>
          <p:cNvPr id="9" name="Obdélník: se zakulacenými rohy 8">
            <a:extLst>
              <a:ext uri="{FF2B5EF4-FFF2-40B4-BE49-F238E27FC236}">
                <a16:creationId xmlns:a16="http://schemas.microsoft.com/office/drawing/2014/main" id="{47A1550A-D697-4CE3-80D0-AE775F5B4678}"/>
              </a:ext>
            </a:extLst>
          </p:cNvPr>
          <p:cNvSpPr/>
          <p:nvPr/>
        </p:nvSpPr>
        <p:spPr>
          <a:xfrm>
            <a:off x="3514921" y="3657359"/>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3" name="Obdélník: se zakulacenými rohy 12">
            <a:extLst>
              <a:ext uri="{FF2B5EF4-FFF2-40B4-BE49-F238E27FC236}">
                <a16:creationId xmlns:a16="http://schemas.microsoft.com/office/drawing/2014/main" id="{479D4965-8029-441F-A163-236ACD0DD137}"/>
              </a:ext>
            </a:extLst>
          </p:cNvPr>
          <p:cNvSpPr/>
          <p:nvPr/>
        </p:nvSpPr>
        <p:spPr>
          <a:xfrm>
            <a:off x="6317307" y="4423054"/>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4" name="Obdélník: se zakulacenými rohy 13">
            <a:extLst>
              <a:ext uri="{FF2B5EF4-FFF2-40B4-BE49-F238E27FC236}">
                <a16:creationId xmlns:a16="http://schemas.microsoft.com/office/drawing/2014/main" id="{034132DE-7927-42FC-886B-81156F4A2B9C}"/>
              </a:ext>
            </a:extLst>
          </p:cNvPr>
          <p:cNvSpPr/>
          <p:nvPr/>
        </p:nvSpPr>
        <p:spPr>
          <a:xfrm>
            <a:off x="9123490" y="3766370"/>
            <a:ext cx="2548646" cy="1183985"/>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t>ZKUS TO ZNOVU</a:t>
            </a:r>
          </a:p>
          <a:p>
            <a:pPr algn="ctr"/>
            <a:r>
              <a:rPr lang="cs-CZ" sz="2400" b="1" i="1" dirty="0">
                <a:solidFill>
                  <a:schemeClr val="tx1"/>
                </a:solidFill>
              </a:rPr>
              <a:t>TRY AGAIN!</a:t>
            </a:r>
          </a:p>
        </p:txBody>
      </p:sp>
      <p:sp>
        <p:nvSpPr>
          <p:cNvPr id="15" name="Obdélník: se zakulacenými rohy 14">
            <a:extLst>
              <a:ext uri="{FF2B5EF4-FFF2-40B4-BE49-F238E27FC236}">
                <a16:creationId xmlns:a16="http://schemas.microsoft.com/office/drawing/2014/main" id="{2118F74A-61F6-4DD5-A12D-1B513F7A6BE5}"/>
              </a:ext>
            </a:extLst>
          </p:cNvPr>
          <p:cNvSpPr/>
          <p:nvPr/>
        </p:nvSpPr>
        <p:spPr>
          <a:xfrm>
            <a:off x="633598" y="4423050"/>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Hong Kong</a:t>
            </a:r>
          </a:p>
        </p:txBody>
      </p:sp>
      <p:sp>
        <p:nvSpPr>
          <p:cNvPr id="16" name="Obdélník: se zakulacenými rohy 15">
            <a:extLst>
              <a:ext uri="{FF2B5EF4-FFF2-40B4-BE49-F238E27FC236}">
                <a16:creationId xmlns:a16="http://schemas.microsoft.com/office/drawing/2014/main" id="{0729FAAA-F2F0-4C4C-A354-ADC97D757009}"/>
              </a:ext>
            </a:extLst>
          </p:cNvPr>
          <p:cNvSpPr/>
          <p:nvPr/>
        </p:nvSpPr>
        <p:spPr>
          <a:xfrm>
            <a:off x="3501112" y="3662353"/>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Taiwan</a:t>
            </a:r>
          </a:p>
        </p:txBody>
      </p:sp>
      <p:sp>
        <p:nvSpPr>
          <p:cNvPr id="17" name="Obdélník: se zakulacenými rohy 16">
            <a:extLst>
              <a:ext uri="{FF2B5EF4-FFF2-40B4-BE49-F238E27FC236}">
                <a16:creationId xmlns:a16="http://schemas.microsoft.com/office/drawing/2014/main" id="{928BBF93-2277-4195-97AC-8059260B7832}"/>
              </a:ext>
            </a:extLst>
          </p:cNvPr>
          <p:cNvSpPr/>
          <p:nvPr/>
        </p:nvSpPr>
        <p:spPr>
          <a:xfrm>
            <a:off x="6317307" y="4423047"/>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Macau</a:t>
            </a:r>
          </a:p>
        </p:txBody>
      </p:sp>
      <p:sp>
        <p:nvSpPr>
          <p:cNvPr id="18" name="Obdélník: se zakulacenými rohy 17">
            <a:extLst>
              <a:ext uri="{FF2B5EF4-FFF2-40B4-BE49-F238E27FC236}">
                <a16:creationId xmlns:a16="http://schemas.microsoft.com/office/drawing/2014/main" id="{AC6E2CE8-558F-4C27-96FE-AD572C8EF206}"/>
              </a:ext>
            </a:extLst>
          </p:cNvPr>
          <p:cNvSpPr/>
          <p:nvPr/>
        </p:nvSpPr>
        <p:spPr>
          <a:xfrm>
            <a:off x="9123490" y="3766370"/>
            <a:ext cx="2548646" cy="1183985"/>
          </a:xfrm>
          <a:prstGeom prst="roundRect">
            <a:avLst>
              <a:gd name="adj" fmla="val 50000"/>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tx1"/>
                </a:solidFill>
              </a:rPr>
              <a:t>Sin-</a:t>
            </a:r>
            <a:r>
              <a:rPr lang="cs-CZ" sz="2400" b="1" i="1" dirty="0" err="1">
                <a:solidFill>
                  <a:schemeClr val="tx1"/>
                </a:solidFill>
              </a:rPr>
              <a:t>tiang</a:t>
            </a:r>
            <a:endParaRPr lang="cs-CZ" sz="2400" b="1" i="1" dirty="0">
              <a:solidFill>
                <a:schemeClr val="tx1"/>
              </a:solidFill>
            </a:endParaRPr>
          </a:p>
        </p:txBody>
      </p:sp>
      <p:sp>
        <p:nvSpPr>
          <p:cNvPr id="6" name="Obdélník: se zakulacenými rohy 5">
            <a:extLst>
              <a:ext uri="{FF2B5EF4-FFF2-40B4-BE49-F238E27FC236}">
                <a16:creationId xmlns:a16="http://schemas.microsoft.com/office/drawing/2014/main" id="{326BAAC6-6638-4E3D-8793-D8EC6D9F1F74}"/>
              </a:ext>
            </a:extLst>
          </p:cNvPr>
          <p:cNvSpPr/>
          <p:nvPr/>
        </p:nvSpPr>
        <p:spPr>
          <a:xfrm>
            <a:off x="1274323" y="1848254"/>
            <a:ext cx="9717932" cy="12433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t>Které části Číny bylo roku 1997 slíbeno dodržování do té doby platných práv na 50 let, ale v současnosti už to dávno neplatí?</a:t>
            </a:r>
          </a:p>
        </p:txBody>
      </p:sp>
      <p:sp>
        <p:nvSpPr>
          <p:cNvPr id="4" name="Ovál 3">
            <a:extLst>
              <a:ext uri="{FF2B5EF4-FFF2-40B4-BE49-F238E27FC236}">
                <a16:creationId xmlns:a16="http://schemas.microsoft.com/office/drawing/2014/main" id="{1E0C366B-0461-4878-AA65-75212980E6F2}"/>
              </a:ext>
            </a:extLst>
          </p:cNvPr>
          <p:cNvSpPr/>
          <p:nvPr/>
        </p:nvSpPr>
        <p:spPr>
          <a:xfrm>
            <a:off x="4644957" y="5785725"/>
            <a:ext cx="3064213" cy="768485"/>
          </a:xfrm>
          <a:prstGeom prst="ellipse">
            <a:avLst/>
          </a:prstGeom>
          <a:solidFill>
            <a:srgbClr val="056F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a:t>Konec kvízu, děkujeme.</a:t>
            </a:r>
          </a:p>
        </p:txBody>
      </p:sp>
      <p:pic>
        <p:nvPicPr>
          <p:cNvPr id="19" name="Obrázek 18">
            <a:extLst>
              <a:ext uri="{FF2B5EF4-FFF2-40B4-BE49-F238E27FC236}">
                <a16:creationId xmlns:a16="http://schemas.microsoft.com/office/drawing/2014/main" id="{28F75BDF-42CC-429B-B3A3-5E7360B01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974" y="218722"/>
            <a:ext cx="1060314" cy="1298160"/>
          </a:xfrm>
          <a:prstGeom prst="rect">
            <a:avLst/>
          </a:prstGeom>
        </p:spPr>
      </p:pic>
    </p:spTree>
    <p:extLst>
      <p:ext uri="{BB962C8B-B14F-4D97-AF65-F5344CB8AC3E}">
        <p14:creationId xmlns:p14="http://schemas.microsoft.com/office/powerpoint/2010/main" val="2483413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4C4348-35ED-449F-8DBF-FD9B0335A6D6}"/>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Nadpis 1">
            <a:extLst>
              <a:ext uri="{FF2B5EF4-FFF2-40B4-BE49-F238E27FC236}">
                <a16:creationId xmlns:a16="http://schemas.microsoft.com/office/drawing/2014/main" id="{04C367D4-8034-45EE-BF1C-D6C1F5654843}"/>
              </a:ext>
            </a:extLst>
          </p:cNvPr>
          <p:cNvSpPr>
            <a:spLocks noGrp="1"/>
          </p:cNvSpPr>
          <p:nvPr>
            <p:ph type="title"/>
          </p:nvPr>
        </p:nvSpPr>
        <p:spPr/>
        <p:txBody>
          <a:bodyPr/>
          <a:lstStyle/>
          <a:p>
            <a:endParaRPr lang="cs-CZ"/>
          </a:p>
        </p:txBody>
      </p:sp>
      <p:sp>
        <p:nvSpPr>
          <p:cNvPr id="4" name="Obdélník: se zakulacenými rohy 3">
            <a:extLst>
              <a:ext uri="{FF2B5EF4-FFF2-40B4-BE49-F238E27FC236}">
                <a16:creationId xmlns:a16="http://schemas.microsoft.com/office/drawing/2014/main" id="{BC5C4F61-6E62-4031-8711-32A8799BFE24}"/>
              </a:ext>
            </a:extLst>
          </p:cNvPr>
          <p:cNvSpPr/>
          <p:nvPr/>
        </p:nvSpPr>
        <p:spPr>
          <a:xfrm>
            <a:off x="304800" y="746531"/>
            <a:ext cx="10971179" cy="3924773"/>
          </a:xfrm>
          <a:prstGeom prst="roundRect">
            <a:avLst>
              <a:gd name="adj" fmla="val 58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7000"/>
              </a:lnSpc>
              <a:spcBef>
                <a:spcPts val="600"/>
              </a:spcBef>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Rok 1966</a:t>
            </a:r>
          </a:p>
          <a:p>
            <a:pPr marL="0" indent="0" algn="just">
              <a:lnSpc>
                <a:spcPct val="107000"/>
              </a:lnSpc>
              <a:spcBef>
                <a:spcPts val="600"/>
              </a:spcBef>
              <a:spcAft>
                <a:spcPts val="600"/>
              </a:spcAft>
              <a:buNone/>
            </a:pPr>
            <a:r>
              <a:rPr lang="cs-CZ" sz="2000" b="1" i="1" dirty="0">
                <a:effectLst/>
                <a:latin typeface="Calibri" panose="020F0502020204030204" pitchFamily="34" charset="0"/>
                <a:ea typeface="Calibri" panose="020F0502020204030204" pitchFamily="34" charset="0"/>
                <a:cs typeface="Times New Roman" panose="02020603050405020304" pitchFamily="18" charset="0"/>
              </a:rPr>
              <a:t>„Je to příběh naší země, co trvá už skoro dvacet let, výsledek systematického ničení lidí, nejkrásnější ideje pošlapané, lež a zbabělost povýšené na princip ustrnulé společnosti, rovnostářství na základě průměrnosti a hluboké přesvědčení zejména u mládeže, že nás může osvobodit jedině třetí světová válka. Tak daleko to s námi došlo. Ale někteří začali zavedené kódy obracet, psát mezi řádky, dělat divadelní hry, které lze vykládat dvojím způsobem, konstruovat obrazy ukazující opak toho, co člověk vidí. S humorem a zesměšňováním, to jsou naše oblíbené zbraně. V tomhle filmu (Lásky jedné plavovlásky) bys viděl, jak se z narážky a ironie může stát umění, jak přežít, jak podvratně mluvit o politice, aniž to tak vypadá, a líčit, co lidé prožívají, jejich smutek, deziluzi, zmatek a obrovskou propast, která nás vzájemně dělí, aniž si toho cenzura vůbec všimla.“</a:t>
            </a:r>
          </a:p>
          <a:p>
            <a:pPr marL="0" indent="0" algn="r">
              <a:lnSpc>
                <a:spcPct val="107000"/>
              </a:lnSpc>
              <a:spcAft>
                <a:spcPts val="800"/>
              </a:spcAft>
              <a:buNone/>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Guenassia</a:t>
            </a:r>
            <a:r>
              <a:rPr lang="cs-CZ" sz="1800" dirty="0">
                <a:effectLst/>
                <a:latin typeface="Calibri" panose="020F0502020204030204" pitchFamily="34" charset="0"/>
                <a:ea typeface="Calibri" panose="020F0502020204030204" pitchFamily="34" charset="0"/>
                <a:cs typeface="Times New Roman" panose="02020603050405020304" pitchFamily="18" charset="0"/>
              </a:rPr>
              <a:t> Jean-Michel: Vysněný život Ernesta G., Argo 2014, str. 331</a:t>
            </a:r>
          </a:p>
        </p:txBody>
      </p:sp>
      <p:sp>
        <p:nvSpPr>
          <p:cNvPr id="5" name="Obdélník: se zakulacenými rohy 4">
            <a:extLst>
              <a:ext uri="{FF2B5EF4-FFF2-40B4-BE49-F238E27FC236}">
                <a16:creationId xmlns:a16="http://schemas.microsoft.com/office/drawing/2014/main" id="{53F0F128-5124-4FF3-B18D-469587EB357D}"/>
              </a:ext>
            </a:extLst>
          </p:cNvPr>
          <p:cNvSpPr/>
          <p:nvPr/>
        </p:nvSpPr>
        <p:spPr>
          <a:xfrm>
            <a:off x="2538918" y="4912469"/>
            <a:ext cx="9348281" cy="1023329"/>
          </a:xfrm>
          <a:prstGeom prst="roundRect">
            <a:avLst>
              <a:gd name="adj" fmla="val 91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Takto uvažuje o našich dějinách francouzský autor. Dokáží to naši žáci? </a:t>
            </a:r>
          </a:p>
          <a:p>
            <a:pPr algn="ctr"/>
            <a:r>
              <a:rPr lang="cs-CZ" sz="2400" dirty="0"/>
              <a:t>Pracujeme na tom.</a:t>
            </a:r>
          </a:p>
        </p:txBody>
      </p:sp>
    </p:spTree>
    <p:extLst>
      <p:ext uri="{BB962C8B-B14F-4D97-AF65-F5344CB8AC3E}">
        <p14:creationId xmlns:p14="http://schemas.microsoft.com/office/powerpoint/2010/main" val="426072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4" name="Ovál 3">
            <a:extLst>
              <a:ext uri="{FF2B5EF4-FFF2-40B4-BE49-F238E27FC236}">
                <a16:creationId xmlns:a16="http://schemas.microsoft.com/office/drawing/2014/main" id="{31064DDF-A84C-4D60-9C44-BBAA12D6E81E}"/>
              </a:ext>
            </a:extLst>
          </p:cNvPr>
          <p:cNvSpPr/>
          <p:nvPr/>
        </p:nvSpPr>
        <p:spPr>
          <a:xfrm>
            <a:off x="4484452" y="2512168"/>
            <a:ext cx="2986390" cy="1833664"/>
          </a:xfrm>
          <a:prstGeom prst="ellipse">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021DDB09-8C45-4914-93F8-D8B08EF0EA07}"/>
              </a:ext>
            </a:extLst>
          </p:cNvPr>
          <p:cNvSpPr txBox="1"/>
          <p:nvPr/>
        </p:nvSpPr>
        <p:spPr>
          <a:xfrm>
            <a:off x="5048656" y="2801566"/>
            <a:ext cx="1916348" cy="707886"/>
          </a:xfrm>
          <a:prstGeom prst="rect">
            <a:avLst/>
          </a:prstGeom>
          <a:noFill/>
        </p:spPr>
        <p:txBody>
          <a:bodyPr wrap="square" rtlCol="0">
            <a:spAutoFit/>
          </a:bodyPr>
          <a:lstStyle/>
          <a:p>
            <a:r>
              <a:rPr lang="cs-CZ" sz="4000" b="1" dirty="0">
                <a:effectLst>
                  <a:outerShdw blurRad="38100" dist="38100" dir="2700000" algn="tl">
                    <a:srgbClr val="000000">
                      <a:alpha val="43137"/>
                    </a:srgbClr>
                  </a:outerShdw>
                </a:effectLst>
              </a:rPr>
              <a:t>DĚJEPIS</a:t>
            </a:r>
          </a:p>
        </p:txBody>
      </p:sp>
      <p:sp>
        <p:nvSpPr>
          <p:cNvPr id="6" name="TextovéPole 5">
            <a:extLst>
              <a:ext uri="{FF2B5EF4-FFF2-40B4-BE49-F238E27FC236}">
                <a16:creationId xmlns:a16="http://schemas.microsoft.com/office/drawing/2014/main" id="{3AC60997-7B46-4DFC-9803-D4EABBA6F08B}"/>
              </a:ext>
            </a:extLst>
          </p:cNvPr>
          <p:cNvSpPr txBox="1"/>
          <p:nvPr/>
        </p:nvSpPr>
        <p:spPr>
          <a:xfrm>
            <a:off x="4946516" y="3306088"/>
            <a:ext cx="2081718" cy="707886"/>
          </a:xfrm>
          <a:prstGeom prst="rect">
            <a:avLst/>
          </a:prstGeom>
          <a:noFill/>
        </p:spPr>
        <p:txBody>
          <a:bodyPr wrap="square" rtlCol="0">
            <a:spAutoFit/>
          </a:bodyPr>
          <a:lstStyle/>
          <a:p>
            <a:r>
              <a:rPr lang="cs-CZ" sz="4000" b="1" dirty="0">
                <a:solidFill>
                  <a:srgbClr val="FF0000"/>
                </a:solidFill>
                <a:effectLst>
                  <a:outerShdw blurRad="38100" dist="38100" dir="2700000" algn="tl">
                    <a:srgbClr val="000000">
                      <a:alpha val="43137"/>
                    </a:srgbClr>
                  </a:outerShdw>
                </a:effectLst>
              </a:rPr>
              <a:t>HISTORY</a:t>
            </a:r>
          </a:p>
        </p:txBody>
      </p:sp>
      <p:sp>
        <p:nvSpPr>
          <p:cNvPr id="7" name="Ovál 6">
            <a:extLst>
              <a:ext uri="{FF2B5EF4-FFF2-40B4-BE49-F238E27FC236}">
                <a16:creationId xmlns:a16="http://schemas.microsoft.com/office/drawing/2014/main" id="{811B7D9D-E609-420A-A95A-60AF198F75AD}"/>
              </a:ext>
            </a:extLst>
          </p:cNvPr>
          <p:cNvSpPr/>
          <p:nvPr/>
        </p:nvSpPr>
        <p:spPr>
          <a:xfrm>
            <a:off x="2989306" y="783242"/>
            <a:ext cx="2536487" cy="1256183"/>
          </a:xfrm>
          <a:prstGeom prst="ellipse">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002060"/>
                </a:solidFill>
                <a:effectLst>
                  <a:outerShdw blurRad="38100" dist="38100" dir="2700000" algn="tl">
                    <a:srgbClr val="000000">
                      <a:alpha val="43137"/>
                    </a:srgbClr>
                  </a:outerShdw>
                </a:effectLst>
              </a:rPr>
              <a:t>PROJEKTOVÉ DNY</a:t>
            </a:r>
          </a:p>
        </p:txBody>
      </p:sp>
      <p:sp>
        <p:nvSpPr>
          <p:cNvPr id="8" name="Ovál 7">
            <a:hlinkClick r:id="rId3" action="ppaction://hlinksldjump"/>
            <a:extLst>
              <a:ext uri="{FF2B5EF4-FFF2-40B4-BE49-F238E27FC236}">
                <a16:creationId xmlns:a16="http://schemas.microsoft.com/office/drawing/2014/main" id="{6EF5C48B-A007-456F-A571-6530962EF182}"/>
              </a:ext>
            </a:extLst>
          </p:cNvPr>
          <p:cNvSpPr/>
          <p:nvPr/>
        </p:nvSpPr>
        <p:spPr>
          <a:xfrm>
            <a:off x="5977647" y="777262"/>
            <a:ext cx="2536487" cy="1256183"/>
          </a:xfrm>
          <a:prstGeom prst="ellipse">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002060"/>
                </a:solidFill>
                <a:effectLst>
                  <a:outerShdw blurRad="38100" dist="38100" dir="2700000" algn="tl">
                    <a:srgbClr val="000000">
                      <a:alpha val="43137"/>
                    </a:srgbClr>
                  </a:outerShdw>
                </a:effectLst>
              </a:rPr>
              <a:t>VOLITELNÉ SEMINÁŘE</a:t>
            </a:r>
          </a:p>
        </p:txBody>
      </p:sp>
      <p:sp>
        <p:nvSpPr>
          <p:cNvPr id="11" name="Ovál 10">
            <a:hlinkClick r:id="rId4" action="ppaction://hlinksldjump"/>
            <a:extLst>
              <a:ext uri="{FF2B5EF4-FFF2-40B4-BE49-F238E27FC236}">
                <a16:creationId xmlns:a16="http://schemas.microsoft.com/office/drawing/2014/main" id="{4222115A-1CEB-458B-8D66-221274FF5693}"/>
              </a:ext>
            </a:extLst>
          </p:cNvPr>
          <p:cNvSpPr/>
          <p:nvPr/>
        </p:nvSpPr>
        <p:spPr>
          <a:xfrm>
            <a:off x="7840493" y="2128583"/>
            <a:ext cx="2536487" cy="1256183"/>
          </a:xfrm>
          <a:prstGeom prst="ellipse">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002060"/>
                </a:solidFill>
                <a:effectLst>
                  <a:outerShdw blurRad="38100" dist="38100" dir="2700000" algn="tl">
                    <a:srgbClr val="000000">
                      <a:alpha val="43137"/>
                    </a:srgbClr>
                  </a:outerShdw>
                </a:effectLst>
              </a:rPr>
              <a:t>SOUTĚŽE</a:t>
            </a:r>
          </a:p>
        </p:txBody>
      </p:sp>
      <p:sp>
        <p:nvSpPr>
          <p:cNvPr id="12" name="Ovál 11">
            <a:hlinkClick r:id="rId5" action="ppaction://hlinksldjump"/>
            <a:extLst>
              <a:ext uri="{FF2B5EF4-FFF2-40B4-BE49-F238E27FC236}">
                <a16:creationId xmlns:a16="http://schemas.microsoft.com/office/drawing/2014/main" id="{48D43FC3-84A1-4361-8258-B5CB41481D55}"/>
              </a:ext>
            </a:extLst>
          </p:cNvPr>
          <p:cNvSpPr/>
          <p:nvPr/>
        </p:nvSpPr>
        <p:spPr>
          <a:xfrm>
            <a:off x="1309588" y="2255701"/>
            <a:ext cx="2536487" cy="1256183"/>
          </a:xfrm>
          <a:prstGeom prst="ellipse">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002060"/>
                </a:solidFill>
                <a:effectLst>
                  <a:outerShdw blurRad="38100" dist="38100" dir="2700000" algn="tl">
                    <a:srgbClr val="000000">
                      <a:alpha val="43137"/>
                    </a:srgbClr>
                  </a:outerShdw>
                </a:effectLst>
              </a:rPr>
              <a:t>CO UČÍME?</a:t>
            </a:r>
          </a:p>
        </p:txBody>
      </p:sp>
      <p:sp>
        <p:nvSpPr>
          <p:cNvPr id="13" name="Ovál 12">
            <a:hlinkClick r:id="rId6" action="ppaction://hlinksldjump"/>
            <a:extLst>
              <a:ext uri="{FF2B5EF4-FFF2-40B4-BE49-F238E27FC236}">
                <a16:creationId xmlns:a16="http://schemas.microsoft.com/office/drawing/2014/main" id="{DE84D459-E073-4BA3-947D-741A48FF92E3}"/>
              </a:ext>
            </a:extLst>
          </p:cNvPr>
          <p:cNvSpPr/>
          <p:nvPr/>
        </p:nvSpPr>
        <p:spPr>
          <a:xfrm>
            <a:off x="1877846" y="4155943"/>
            <a:ext cx="2536487" cy="1256183"/>
          </a:xfrm>
          <a:prstGeom prst="ellipse">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002060"/>
                </a:solidFill>
                <a:effectLst>
                  <a:outerShdw blurRad="38100" dist="38100" dir="2700000" algn="tl">
                    <a:srgbClr val="000000">
                      <a:alpha val="43137"/>
                    </a:srgbClr>
                  </a:outerShdw>
                </a:effectLst>
              </a:rPr>
              <a:t>VÝUKOVÉ MATERIÁLY</a:t>
            </a:r>
          </a:p>
        </p:txBody>
      </p:sp>
      <p:sp>
        <p:nvSpPr>
          <p:cNvPr id="14" name="Obdélník: se zakulacenými rohy 13">
            <a:extLst>
              <a:ext uri="{FF2B5EF4-FFF2-40B4-BE49-F238E27FC236}">
                <a16:creationId xmlns:a16="http://schemas.microsoft.com/office/drawing/2014/main" id="{27B3B256-34BE-4853-8E8F-A4549B4596CB}"/>
              </a:ext>
            </a:extLst>
          </p:cNvPr>
          <p:cNvSpPr/>
          <p:nvPr/>
        </p:nvSpPr>
        <p:spPr>
          <a:xfrm>
            <a:off x="5447490" y="5226250"/>
            <a:ext cx="5953328" cy="112052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i="1" dirty="0"/>
              <a:t>KLIKNĚTE NA OVÁL, KAM CHCETE POKRAČOVAT</a:t>
            </a:r>
          </a:p>
        </p:txBody>
      </p:sp>
      <p:sp>
        <p:nvSpPr>
          <p:cNvPr id="15" name="Ovál 14">
            <a:hlinkClick r:id="rId7" action="ppaction://hlinksldjump"/>
            <a:extLst>
              <a:ext uri="{FF2B5EF4-FFF2-40B4-BE49-F238E27FC236}">
                <a16:creationId xmlns:a16="http://schemas.microsoft.com/office/drawing/2014/main" id="{861AA43F-ACCD-42EC-BAC7-8C4CAF712EE3}"/>
              </a:ext>
            </a:extLst>
          </p:cNvPr>
          <p:cNvSpPr/>
          <p:nvPr/>
        </p:nvSpPr>
        <p:spPr>
          <a:xfrm>
            <a:off x="7439557" y="3857509"/>
            <a:ext cx="2536487" cy="1256183"/>
          </a:xfrm>
          <a:prstGeom prst="ellipse">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002060"/>
                </a:solidFill>
                <a:effectLst>
                  <a:outerShdw blurRad="38100" dist="38100" dir="2700000" algn="tl">
                    <a:srgbClr val="000000">
                      <a:alpha val="43137"/>
                    </a:srgbClr>
                  </a:outerShdw>
                </a:effectLst>
              </a:rPr>
              <a:t>KVÍZ PRO VÁS</a:t>
            </a:r>
          </a:p>
        </p:txBody>
      </p:sp>
      <p:pic>
        <p:nvPicPr>
          <p:cNvPr id="16" name="Obrázek 15">
            <a:extLst>
              <a:ext uri="{FF2B5EF4-FFF2-40B4-BE49-F238E27FC236}">
                <a16:creationId xmlns:a16="http://schemas.microsoft.com/office/drawing/2014/main" id="{1F3B6BAD-2B92-490B-A4D3-655FB2FD52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482" y="367552"/>
            <a:ext cx="1473529" cy="1804066"/>
          </a:xfrm>
          <a:prstGeom prst="rect">
            <a:avLst/>
          </a:prstGeom>
        </p:spPr>
      </p:pic>
    </p:spTree>
    <p:extLst>
      <p:ext uri="{BB962C8B-B14F-4D97-AF65-F5344CB8AC3E}">
        <p14:creationId xmlns:p14="http://schemas.microsoft.com/office/powerpoint/2010/main" val="111042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9441184" y="5404112"/>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83659" y="756127"/>
            <a:ext cx="11264630" cy="769441"/>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PROJEKTOVÉ DNY</a:t>
            </a:r>
          </a:p>
        </p:txBody>
      </p:sp>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7496784" y="5404112"/>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galerie</a:t>
            </a:r>
          </a:p>
        </p:txBody>
      </p:sp>
      <p:sp>
        <p:nvSpPr>
          <p:cNvPr id="4" name="TextovéPole 3">
            <a:extLst>
              <a:ext uri="{FF2B5EF4-FFF2-40B4-BE49-F238E27FC236}">
                <a16:creationId xmlns:a16="http://schemas.microsoft.com/office/drawing/2014/main" id="{9BCF6FEA-359A-425D-9624-8FD50E906E0D}"/>
              </a:ext>
            </a:extLst>
          </p:cNvPr>
          <p:cNvSpPr txBox="1"/>
          <p:nvPr/>
        </p:nvSpPr>
        <p:spPr>
          <a:xfrm>
            <a:off x="658238" y="1818515"/>
            <a:ext cx="10875523" cy="3585597"/>
          </a:xfrm>
          <a:prstGeom prst="rect">
            <a:avLst/>
          </a:prstGeom>
          <a:noFill/>
        </p:spPr>
        <p:txBody>
          <a:bodyPr wrap="square" rtlCol="0">
            <a:spAutoFit/>
          </a:bodyPr>
          <a:lstStyle/>
          <a:p>
            <a:pPr algn="just"/>
            <a:r>
              <a:rPr lang="cs-CZ" sz="2400" dirty="0"/>
              <a:t>Nejen pohledem dějepisu. Jde nám o propojení více předmětů, pohledů. Jak se dá například doba normalizace pojmout v hudební výchově, výtvarné výchově, zeměpisu, tělocviku,  matematice, angličtině? To je cílem celoškolních projektových dní. Více </a:t>
            </a:r>
            <a:r>
              <a:rPr lang="cs-CZ" sz="2400" dirty="0">
                <a:hlinkClick r:id="rId4"/>
              </a:rPr>
              <a:t>zde</a:t>
            </a:r>
            <a:r>
              <a:rPr lang="cs-CZ" sz="2400" dirty="0"/>
              <a:t>.</a:t>
            </a:r>
          </a:p>
          <a:p>
            <a:pPr>
              <a:spcBef>
                <a:spcPts val="600"/>
              </a:spcBef>
            </a:pPr>
            <a:r>
              <a:rPr lang="cs-CZ" sz="2400" b="1" dirty="0"/>
              <a:t>2019</a:t>
            </a:r>
            <a:r>
              <a:rPr lang="cs-CZ" sz="2400" dirty="0"/>
              <a:t> </a:t>
            </a:r>
            <a:r>
              <a:rPr lang="es-ES" sz="2400" b="1" i="0" dirty="0">
                <a:effectLst/>
                <a:latin typeface="Calibri" panose="020F0502020204030204" pitchFamily="34" charset="0"/>
              </a:rPr>
              <a:t>Češi v Americe – exil/emigrace 1938/9 – 1948 – 1968</a:t>
            </a:r>
            <a:endParaRPr lang="cs-CZ" sz="2400" b="1" i="0" dirty="0">
              <a:effectLst/>
              <a:latin typeface="Calibri" panose="020F0502020204030204" pitchFamily="34" charset="0"/>
            </a:endParaRPr>
          </a:p>
          <a:p>
            <a:pPr>
              <a:spcBef>
                <a:spcPts val="600"/>
              </a:spcBef>
            </a:pPr>
            <a:r>
              <a:rPr lang="cs-CZ" sz="2400" b="1" dirty="0">
                <a:latin typeface="Calibri" panose="020F0502020204030204" pitchFamily="34" charset="0"/>
              </a:rPr>
              <a:t>2019 Sametové bourání</a:t>
            </a:r>
          </a:p>
          <a:p>
            <a:pPr>
              <a:spcBef>
                <a:spcPts val="600"/>
              </a:spcBef>
            </a:pPr>
            <a:r>
              <a:rPr lang="cs-CZ" sz="2400" b="1" dirty="0">
                <a:latin typeface="Calibri" panose="020F0502020204030204" pitchFamily="34" charset="0"/>
              </a:rPr>
              <a:t>2018 Nenormální normalizační život</a:t>
            </a:r>
          </a:p>
          <a:p>
            <a:pPr>
              <a:spcBef>
                <a:spcPts val="600"/>
              </a:spcBef>
            </a:pPr>
            <a:r>
              <a:rPr lang="cs-CZ" sz="2400" b="1" dirty="0">
                <a:latin typeface="Calibri" panose="020F0502020204030204" pitchFamily="34" charset="0"/>
              </a:rPr>
              <a:t>2016 František Josef a jeho doba, </a:t>
            </a:r>
            <a:r>
              <a:rPr lang="cs-CZ" sz="2400" dirty="0">
                <a:latin typeface="Calibri" panose="020F0502020204030204" pitchFamily="34" charset="0"/>
              </a:rPr>
              <a:t>k stému výročí úmrtí panovníka</a:t>
            </a:r>
          </a:p>
          <a:p>
            <a:pPr>
              <a:spcBef>
                <a:spcPts val="1800"/>
              </a:spcBef>
            </a:pPr>
            <a:r>
              <a:rPr lang="cs-CZ" sz="2400" dirty="0">
                <a:latin typeface="Calibri" panose="020F0502020204030204" pitchFamily="34" charset="0"/>
              </a:rPr>
              <a:t>Pak nás bohužel zastavil COVID…</a:t>
            </a:r>
            <a:endParaRPr lang="cs-CZ" sz="2400" dirty="0"/>
          </a:p>
        </p:txBody>
      </p:sp>
      <p:pic>
        <p:nvPicPr>
          <p:cNvPr id="7" name="Obrázek 6">
            <a:extLst>
              <a:ext uri="{FF2B5EF4-FFF2-40B4-BE49-F238E27FC236}">
                <a16:creationId xmlns:a16="http://schemas.microsoft.com/office/drawing/2014/main" id="{E0134E12-FB6D-4C9E-8B59-0A9D4D698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5327" y="218721"/>
            <a:ext cx="1322961" cy="1619723"/>
          </a:xfrm>
          <a:prstGeom prst="rect">
            <a:avLst/>
          </a:prstGeom>
        </p:spPr>
      </p:pic>
    </p:spTree>
    <p:extLst>
      <p:ext uri="{BB962C8B-B14F-4D97-AF65-F5344CB8AC3E}">
        <p14:creationId xmlns:p14="http://schemas.microsoft.com/office/powerpoint/2010/main" val="339264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9844392" y="5887865"/>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73932" y="446322"/>
            <a:ext cx="11264630" cy="769441"/>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CO UČÍME</a:t>
            </a:r>
          </a:p>
        </p:txBody>
      </p:sp>
      <p:sp>
        <p:nvSpPr>
          <p:cNvPr id="4" name="TextovéPole 3">
            <a:extLst>
              <a:ext uri="{FF2B5EF4-FFF2-40B4-BE49-F238E27FC236}">
                <a16:creationId xmlns:a16="http://schemas.microsoft.com/office/drawing/2014/main" id="{21CE3DB4-4DEE-4746-8C71-59AC2195E574}"/>
              </a:ext>
            </a:extLst>
          </p:cNvPr>
          <p:cNvSpPr txBox="1"/>
          <p:nvPr/>
        </p:nvSpPr>
        <p:spPr>
          <a:xfrm>
            <a:off x="573932" y="1197324"/>
            <a:ext cx="10797703" cy="1569660"/>
          </a:xfrm>
          <a:prstGeom prst="rect">
            <a:avLst/>
          </a:prstGeom>
          <a:noFill/>
        </p:spPr>
        <p:txBody>
          <a:bodyPr wrap="square" rtlCol="0">
            <a:spAutoFit/>
          </a:bodyPr>
          <a:lstStyle/>
          <a:p>
            <a:pPr marL="342900" indent="-342900">
              <a:buFont typeface="Arial" panose="020B0604020202020204" pitchFamily="34" charset="0"/>
              <a:buChar char="•"/>
            </a:pPr>
            <a:r>
              <a:rPr lang="cs-CZ" sz="2400" dirty="0"/>
              <a:t>Porozumět, chápat souvislosti, srovnávat, hodnotit, zasazovat do kontextu.</a:t>
            </a:r>
          </a:p>
          <a:p>
            <a:pPr marL="342900" indent="-342900">
              <a:buFont typeface="Arial" panose="020B0604020202020204" pitchFamily="34" charset="0"/>
              <a:buChar char="•"/>
            </a:pPr>
            <a:r>
              <a:rPr lang="cs-CZ" sz="2400" dirty="0"/>
              <a:t>Kriticky posuzovat zdroje informací.</a:t>
            </a:r>
          </a:p>
          <a:p>
            <a:pPr marL="342900" indent="-342900">
              <a:buFont typeface="Arial" panose="020B0604020202020204" pitchFamily="34" charset="0"/>
              <a:buChar char="•"/>
            </a:pPr>
            <a:r>
              <a:rPr lang="cs-CZ" sz="2400" dirty="0"/>
              <a:t>Vyhledávat samostatně objektivní prameny.</a:t>
            </a:r>
          </a:p>
          <a:p>
            <a:pPr marL="342900" indent="-342900">
              <a:buFont typeface="Arial" panose="020B0604020202020204" pitchFamily="34" charset="0"/>
              <a:buChar char="•"/>
            </a:pPr>
            <a:r>
              <a:rPr lang="cs-CZ" sz="2400" dirty="0"/>
              <a:t>Interpretovat písemné a obrazové prameny.</a:t>
            </a:r>
          </a:p>
        </p:txBody>
      </p:sp>
      <p:pic>
        <p:nvPicPr>
          <p:cNvPr id="6" name="Obrázek 5">
            <a:extLst>
              <a:ext uri="{FF2B5EF4-FFF2-40B4-BE49-F238E27FC236}">
                <a16:creationId xmlns:a16="http://schemas.microsoft.com/office/drawing/2014/main" id="{730B2522-4E35-4E8C-A014-2E2E81A7FFF6}"/>
              </a:ext>
            </a:extLst>
          </p:cNvPr>
          <p:cNvPicPr>
            <a:picLocks noChangeAspect="1"/>
          </p:cNvPicPr>
          <p:nvPr/>
        </p:nvPicPr>
        <p:blipFill>
          <a:blip r:embed="rId4"/>
          <a:stretch>
            <a:fillRect/>
          </a:stretch>
        </p:blipFill>
        <p:spPr>
          <a:xfrm>
            <a:off x="696093" y="2935437"/>
            <a:ext cx="4963218" cy="3057952"/>
          </a:xfrm>
          <a:prstGeom prst="rect">
            <a:avLst/>
          </a:prstGeom>
        </p:spPr>
      </p:pic>
      <p:sp>
        <p:nvSpPr>
          <p:cNvPr id="7" name="TextovéPole 6">
            <a:extLst>
              <a:ext uri="{FF2B5EF4-FFF2-40B4-BE49-F238E27FC236}">
                <a16:creationId xmlns:a16="http://schemas.microsoft.com/office/drawing/2014/main" id="{88428190-3690-4BAC-A806-CDFE0FD5FC12}"/>
              </a:ext>
            </a:extLst>
          </p:cNvPr>
          <p:cNvSpPr txBox="1"/>
          <p:nvPr/>
        </p:nvSpPr>
        <p:spPr>
          <a:xfrm>
            <a:off x="5379395" y="2932314"/>
            <a:ext cx="5564222" cy="1569660"/>
          </a:xfrm>
          <a:prstGeom prst="rect">
            <a:avLst/>
          </a:prstGeom>
          <a:noFill/>
        </p:spPr>
        <p:txBody>
          <a:bodyPr wrap="square" rtlCol="0">
            <a:spAutoFit/>
          </a:bodyPr>
          <a:lstStyle/>
          <a:p>
            <a:r>
              <a:rPr lang="cs-CZ" sz="2400" b="1" dirty="0">
                <a:solidFill>
                  <a:srgbClr val="002060"/>
                </a:solidFill>
              </a:rPr>
              <a:t>Vyzkoušejte si</a:t>
            </a:r>
          </a:p>
          <a:p>
            <a:pPr marL="342900" indent="-342900">
              <a:buFont typeface="Arial" panose="020B0604020202020204" pitchFamily="34" charset="0"/>
              <a:buChar char="•"/>
            </a:pPr>
            <a:r>
              <a:rPr lang="cs-CZ" sz="2400" dirty="0"/>
              <a:t>Koho vidíme na této karikatuře?</a:t>
            </a:r>
          </a:p>
          <a:p>
            <a:pPr marL="342900" indent="-342900">
              <a:buFont typeface="Arial" panose="020B0604020202020204" pitchFamily="34" charset="0"/>
              <a:buChar char="•"/>
            </a:pPr>
            <a:r>
              <a:rPr lang="cs-CZ" sz="2400" dirty="0"/>
              <a:t>O které události pojednává?</a:t>
            </a:r>
          </a:p>
          <a:p>
            <a:pPr marL="342900" indent="-342900">
              <a:buFont typeface="Arial" panose="020B0604020202020204" pitchFamily="34" charset="0"/>
              <a:buChar char="•"/>
            </a:pPr>
            <a:r>
              <a:rPr lang="cs-CZ" sz="2400" dirty="0"/>
              <a:t>Vaše interpretace?</a:t>
            </a:r>
          </a:p>
        </p:txBody>
      </p:sp>
      <p:sp>
        <p:nvSpPr>
          <p:cNvPr id="8" name="Obdélník: se zakulacenými rohy 7">
            <a:extLst>
              <a:ext uri="{FF2B5EF4-FFF2-40B4-BE49-F238E27FC236}">
                <a16:creationId xmlns:a16="http://schemas.microsoft.com/office/drawing/2014/main" id="{CBFDDFFC-3190-4B1A-9514-D99C1BFA55F6}"/>
              </a:ext>
            </a:extLst>
          </p:cNvPr>
          <p:cNvSpPr/>
          <p:nvPr/>
        </p:nvSpPr>
        <p:spPr>
          <a:xfrm>
            <a:off x="7153599" y="4550892"/>
            <a:ext cx="4342307" cy="1227338"/>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cs-CZ" sz="2400" dirty="0">
                <a:solidFill>
                  <a:schemeClr val="tx1"/>
                </a:solidFill>
              </a:rPr>
              <a:t>Chruščov a Kennedy</a:t>
            </a:r>
          </a:p>
          <a:p>
            <a:pPr marL="342900" indent="-342900">
              <a:buFont typeface="Arial" panose="020B0604020202020204" pitchFamily="34" charset="0"/>
              <a:buChar char="•"/>
            </a:pPr>
            <a:r>
              <a:rPr lang="cs-CZ" sz="2400" dirty="0">
                <a:solidFill>
                  <a:schemeClr val="tx1"/>
                </a:solidFill>
              </a:rPr>
              <a:t>Karibská krize, 1962</a:t>
            </a:r>
          </a:p>
          <a:p>
            <a:pPr marL="342900" indent="-342900">
              <a:buFont typeface="Arial" panose="020B0604020202020204" pitchFamily="34" charset="0"/>
              <a:buChar char="•"/>
            </a:pPr>
            <a:r>
              <a:rPr lang="cs-CZ" sz="2400" dirty="0">
                <a:solidFill>
                  <a:schemeClr val="tx1"/>
                </a:solidFill>
              </a:rPr>
              <a:t>Uvažujte, co vidíte. Proč? Atd.</a:t>
            </a:r>
          </a:p>
        </p:txBody>
      </p:sp>
      <p:sp>
        <p:nvSpPr>
          <p:cNvPr id="13" name="Obdélník: se zakulacenými rohy 12">
            <a:extLst>
              <a:ext uri="{FF2B5EF4-FFF2-40B4-BE49-F238E27FC236}">
                <a16:creationId xmlns:a16="http://schemas.microsoft.com/office/drawing/2014/main" id="{9E814E2B-EAE8-4AB1-B93A-CE8389D7210C}"/>
              </a:ext>
            </a:extLst>
          </p:cNvPr>
          <p:cNvSpPr/>
          <p:nvPr/>
        </p:nvSpPr>
        <p:spPr>
          <a:xfrm>
            <a:off x="7294102" y="4581250"/>
            <a:ext cx="4061299" cy="1166622"/>
          </a:xfrm>
          <a:prstGeom prst="round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i="1" dirty="0">
                <a:solidFill>
                  <a:schemeClr val="bg1"/>
                </a:solidFill>
              </a:rPr>
              <a:t>Správné odpovědi</a:t>
            </a:r>
          </a:p>
        </p:txBody>
      </p:sp>
      <p:pic>
        <p:nvPicPr>
          <p:cNvPr id="11" name="Obrázek 10">
            <a:extLst>
              <a:ext uri="{FF2B5EF4-FFF2-40B4-BE49-F238E27FC236}">
                <a16:creationId xmlns:a16="http://schemas.microsoft.com/office/drawing/2014/main" id="{1B93002B-C567-430B-83AD-4D118BC39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5327" y="218721"/>
            <a:ext cx="1322961" cy="1619723"/>
          </a:xfrm>
          <a:prstGeom prst="rect">
            <a:avLst/>
          </a:prstGeom>
        </p:spPr>
      </p:pic>
    </p:spTree>
    <p:extLst>
      <p:ext uri="{BB962C8B-B14F-4D97-AF65-F5344CB8AC3E}">
        <p14:creationId xmlns:p14="http://schemas.microsoft.com/office/powerpoint/2010/main" val="3122044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9986575" y="5765347"/>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769441"/>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VOLITELNÉ SEMINÁŘE</a:t>
            </a:r>
          </a:p>
        </p:txBody>
      </p:sp>
      <p:sp>
        <p:nvSpPr>
          <p:cNvPr id="4" name="TextovéPole 3">
            <a:extLst>
              <a:ext uri="{FF2B5EF4-FFF2-40B4-BE49-F238E27FC236}">
                <a16:creationId xmlns:a16="http://schemas.microsoft.com/office/drawing/2014/main" id="{9E87E29B-78BD-4DF8-8B6D-742B647E7D3A}"/>
              </a:ext>
            </a:extLst>
          </p:cNvPr>
          <p:cNvSpPr txBox="1"/>
          <p:nvPr/>
        </p:nvSpPr>
        <p:spPr>
          <a:xfrm>
            <a:off x="642026" y="1352145"/>
            <a:ext cx="10875523" cy="4693593"/>
          </a:xfrm>
          <a:prstGeom prst="rect">
            <a:avLst/>
          </a:prstGeom>
          <a:noFill/>
        </p:spPr>
        <p:txBody>
          <a:bodyPr wrap="square" rtlCol="0">
            <a:spAutoFit/>
          </a:bodyPr>
          <a:lstStyle/>
          <a:p>
            <a:pPr>
              <a:spcBef>
                <a:spcPts val="1200"/>
              </a:spcBef>
            </a:pPr>
            <a:r>
              <a:rPr lang="cs-CZ" sz="2400" dirty="0"/>
              <a:t>V předmaturitním a maturitním ročníku nabízíme tyto volitelné semináře:</a:t>
            </a:r>
          </a:p>
          <a:p>
            <a:pPr>
              <a:spcBef>
                <a:spcPts val="1200"/>
              </a:spcBef>
              <a:spcAft>
                <a:spcPts val="600"/>
              </a:spcAft>
            </a:pPr>
            <a:r>
              <a:rPr lang="cs-CZ" sz="2400" b="1" dirty="0"/>
              <a:t>Seminář z dějepisu</a:t>
            </a:r>
          </a:p>
          <a:p>
            <a:pPr marL="342900" indent="-342900">
              <a:buFont typeface="Arial" panose="020B0604020202020204" pitchFamily="34" charset="0"/>
              <a:buChar char="•"/>
            </a:pPr>
            <a:r>
              <a:rPr lang="cs-CZ" sz="2400" b="1" dirty="0"/>
              <a:t>předmaturitní </a:t>
            </a:r>
            <a:r>
              <a:rPr lang="cs-CZ" sz="2400" dirty="0"/>
              <a:t>– moderní české dějiny v evropském a světovém kontextu 1918-1945</a:t>
            </a:r>
            <a:endParaRPr lang="cs-CZ" sz="2400" b="1" dirty="0"/>
          </a:p>
          <a:p>
            <a:pPr marL="342900" indent="-342900">
              <a:buFont typeface="Arial" panose="020B0604020202020204" pitchFamily="34" charset="0"/>
              <a:buChar char="•"/>
            </a:pPr>
            <a:r>
              <a:rPr lang="cs-CZ" sz="2400" b="1" dirty="0"/>
              <a:t>maturitní - </a:t>
            </a:r>
            <a:r>
              <a:rPr lang="cs-CZ" sz="2400" dirty="0"/>
              <a:t>moderní české dějiny v evropském a světovém kontextu 1945-2022</a:t>
            </a:r>
            <a:endParaRPr lang="cs-CZ" sz="2400" b="1" dirty="0"/>
          </a:p>
          <a:p>
            <a:pPr>
              <a:spcBef>
                <a:spcPts val="600"/>
              </a:spcBef>
              <a:spcAft>
                <a:spcPts val="600"/>
              </a:spcAft>
            </a:pPr>
            <a:r>
              <a:rPr lang="cs-CZ" sz="2400" b="1" dirty="0" err="1"/>
              <a:t>English</a:t>
            </a:r>
            <a:r>
              <a:rPr lang="cs-CZ" sz="2400" b="1" dirty="0"/>
              <a:t>-Czech </a:t>
            </a:r>
            <a:r>
              <a:rPr lang="cs-CZ" sz="2400" b="1" dirty="0" err="1"/>
              <a:t>History</a:t>
            </a:r>
            <a:r>
              <a:rPr lang="cs-CZ" sz="2400" b="1" dirty="0"/>
              <a:t> </a:t>
            </a:r>
            <a:r>
              <a:rPr lang="cs-CZ" sz="2400" b="1" dirty="0" err="1"/>
              <a:t>Seminar</a:t>
            </a:r>
            <a:endParaRPr lang="cs-CZ" sz="2400" b="1" dirty="0"/>
          </a:p>
          <a:p>
            <a:pPr marL="457200" indent="-457200">
              <a:buFont typeface="Arial" panose="020B0604020202020204" pitchFamily="34" charset="0"/>
              <a:buChar char="•"/>
            </a:pPr>
            <a:r>
              <a:rPr lang="cs-CZ" sz="2400" dirty="0"/>
              <a:t>pro předmaturitní ročník, v anglickém jazyce s dopomocí českého jazyka</a:t>
            </a:r>
          </a:p>
          <a:p>
            <a:pPr marL="457200" indent="-457200">
              <a:buFont typeface="Arial" panose="020B0604020202020204" pitchFamily="34" charset="0"/>
              <a:buChar char="•"/>
            </a:pPr>
            <a:r>
              <a:rPr lang="cs-CZ" sz="2400" dirty="0"/>
              <a:t>Problémy současného světa a jejich historické souvislosti (Ruský imperialismus, Blízký východ, Čína, rasová segregace, dekolonizace, migrace…)</a:t>
            </a:r>
          </a:p>
          <a:p>
            <a:pPr>
              <a:spcBef>
                <a:spcPts val="600"/>
              </a:spcBef>
              <a:spcAft>
                <a:spcPts val="600"/>
              </a:spcAft>
            </a:pPr>
            <a:r>
              <a:rPr lang="cs-CZ" sz="2400" b="1" dirty="0" err="1"/>
              <a:t>History</a:t>
            </a:r>
            <a:r>
              <a:rPr lang="cs-CZ" sz="2400" b="1" dirty="0"/>
              <a:t> </a:t>
            </a:r>
            <a:r>
              <a:rPr lang="cs-CZ" sz="2400" b="1" dirty="0" err="1"/>
              <a:t>Seminar</a:t>
            </a:r>
            <a:endParaRPr lang="cs-CZ" sz="2400" b="1" dirty="0"/>
          </a:p>
          <a:p>
            <a:pPr marL="342900" indent="-342900">
              <a:buFont typeface="Arial" panose="020B0604020202020204" pitchFamily="34" charset="0"/>
              <a:buChar char="•"/>
            </a:pPr>
            <a:r>
              <a:rPr lang="cs-CZ" sz="2400" dirty="0"/>
              <a:t>pro maturitní ročník – v anglickém jazyce</a:t>
            </a:r>
          </a:p>
          <a:p>
            <a:pPr marL="342900" indent="-342900">
              <a:buFont typeface="Arial" panose="020B0604020202020204" pitchFamily="34" charset="0"/>
              <a:buChar char="•"/>
            </a:pPr>
            <a:r>
              <a:rPr lang="cs-CZ" sz="2400" dirty="0"/>
              <a:t>Světové a české dějiny 1945-2022 a jejich souvislosti</a:t>
            </a:r>
          </a:p>
        </p:txBody>
      </p:sp>
      <p:pic>
        <p:nvPicPr>
          <p:cNvPr id="6" name="Obrázek 5">
            <a:extLst>
              <a:ext uri="{FF2B5EF4-FFF2-40B4-BE49-F238E27FC236}">
                <a16:creationId xmlns:a16="http://schemas.microsoft.com/office/drawing/2014/main" id="{9EDE091E-6ADE-4747-849E-4E39C13D1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327" y="218721"/>
            <a:ext cx="1322961" cy="1619723"/>
          </a:xfrm>
          <a:prstGeom prst="rect">
            <a:avLst/>
          </a:prstGeom>
        </p:spPr>
      </p:pic>
    </p:spTree>
    <p:extLst>
      <p:ext uri="{BB962C8B-B14F-4D97-AF65-F5344CB8AC3E}">
        <p14:creationId xmlns:p14="http://schemas.microsoft.com/office/powerpoint/2010/main" val="87702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9441184" y="5651770"/>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769441"/>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SOUTĚŽE</a:t>
            </a:r>
          </a:p>
        </p:txBody>
      </p:sp>
      <p:sp>
        <p:nvSpPr>
          <p:cNvPr id="4" name="TextovéPole 3">
            <a:extLst>
              <a:ext uri="{FF2B5EF4-FFF2-40B4-BE49-F238E27FC236}">
                <a16:creationId xmlns:a16="http://schemas.microsoft.com/office/drawing/2014/main" id="{D9BE95D0-9340-427D-8F8C-7BB5A6582C5F}"/>
              </a:ext>
            </a:extLst>
          </p:cNvPr>
          <p:cNvSpPr txBox="1"/>
          <p:nvPr/>
        </p:nvSpPr>
        <p:spPr>
          <a:xfrm>
            <a:off x="651753" y="1206230"/>
            <a:ext cx="10972800" cy="4708981"/>
          </a:xfrm>
          <a:prstGeom prst="rect">
            <a:avLst/>
          </a:prstGeom>
          <a:noFill/>
        </p:spPr>
        <p:txBody>
          <a:bodyPr wrap="square" rtlCol="0">
            <a:spAutoFit/>
          </a:bodyPr>
          <a:lstStyle/>
          <a:p>
            <a:pPr>
              <a:spcAft>
                <a:spcPts val="1200"/>
              </a:spcAft>
            </a:pPr>
            <a:r>
              <a:rPr lang="cs-CZ" sz="2400" dirty="0"/>
              <a:t>Účastníme se soutěží:</a:t>
            </a:r>
          </a:p>
          <a:p>
            <a:pPr>
              <a:spcAft>
                <a:spcPts val="1200"/>
              </a:spcAft>
            </a:pPr>
            <a:r>
              <a:rPr lang="cs-CZ" sz="2400" b="1" dirty="0"/>
              <a:t>Dějepisná olympiáda</a:t>
            </a:r>
          </a:p>
          <a:p>
            <a:pPr marL="342900" indent="-342900">
              <a:spcAft>
                <a:spcPts val="1200"/>
              </a:spcAft>
              <a:buFont typeface="Arial" panose="020B0604020202020204" pitchFamily="34" charset="0"/>
              <a:buChar char="•"/>
            </a:pPr>
            <a:r>
              <a:rPr lang="cs-CZ" sz="2400" dirty="0"/>
              <a:t>2021</a:t>
            </a:r>
            <a:r>
              <a:rPr lang="cs-CZ" sz="2400" b="1" dirty="0"/>
              <a:t> </a:t>
            </a:r>
            <a:r>
              <a:rPr lang="cs-CZ" sz="2400" dirty="0"/>
              <a:t>Jan </a:t>
            </a:r>
            <a:r>
              <a:rPr lang="cs-CZ" sz="2400" dirty="0" err="1"/>
              <a:t>Flajšar</a:t>
            </a:r>
            <a:r>
              <a:rPr lang="cs-CZ" sz="2400" dirty="0"/>
              <a:t> – vítěz ústředního (celostátního) kola</a:t>
            </a:r>
          </a:p>
          <a:p>
            <a:pPr>
              <a:spcAft>
                <a:spcPts val="1200"/>
              </a:spcAft>
            </a:pPr>
            <a:r>
              <a:rPr lang="cs-CZ" sz="2400" b="1" dirty="0"/>
              <a:t>Dějepisná soutěž gymnázií ČR a SR </a:t>
            </a:r>
            <a:r>
              <a:rPr lang="cs-CZ" sz="2400" dirty="0"/>
              <a:t>(Cheb) – týmová soutěž, týmy 3 žáků</a:t>
            </a:r>
            <a:endParaRPr lang="cs-CZ" sz="2400" b="1" dirty="0"/>
          </a:p>
          <a:p>
            <a:pPr marL="342900" indent="-342900">
              <a:spcAft>
                <a:spcPts val="600"/>
              </a:spcAft>
              <a:buFont typeface="Arial" panose="020B0604020202020204" pitchFamily="34" charset="0"/>
              <a:buChar char="•"/>
            </a:pPr>
            <a:r>
              <a:rPr lang="cs-CZ" sz="2400" dirty="0"/>
              <a:t>2017 3. místo v mezinárodním finále (Dominika </a:t>
            </a:r>
            <a:r>
              <a:rPr lang="cs-CZ" sz="2400" dirty="0" err="1"/>
              <a:t>Korcanová</a:t>
            </a:r>
            <a:r>
              <a:rPr lang="cs-CZ" sz="2400" dirty="0"/>
              <a:t>, Markéta Tománková, Johan Čáp)</a:t>
            </a:r>
          </a:p>
          <a:p>
            <a:pPr marL="342900" indent="-342900">
              <a:spcAft>
                <a:spcPts val="600"/>
              </a:spcAft>
              <a:buFont typeface="Arial" panose="020B0604020202020204" pitchFamily="34" charset="0"/>
              <a:buChar char="•"/>
            </a:pPr>
            <a:r>
              <a:rPr lang="cs-CZ" sz="2400"/>
              <a:t>2017, 2018 </a:t>
            </a:r>
            <a:r>
              <a:rPr lang="cs-CZ" sz="2400" dirty="0"/>
              <a:t>1. místo v krajském kole</a:t>
            </a:r>
          </a:p>
          <a:p>
            <a:pPr>
              <a:spcAft>
                <a:spcPts val="600"/>
              </a:spcAft>
            </a:pPr>
            <a:r>
              <a:rPr lang="cs-CZ" sz="2400" b="1" dirty="0" err="1"/>
              <a:t>Eustory</a:t>
            </a:r>
            <a:r>
              <a:rPr lang="cs-CZ" sz="2400" b="1" dirty="0"/>
              <a:t> </a:t>
            </a:r>
            <a:r>
              <a:rPr lang="cs-CZ" sz="2400" dirty="0"/>
              <a:t>(celostátní kolo, evropská historická soutěž)</a:t>
            </a:r>
          </a:p>
          <a:p>
            <a:pPr marL="342900" indent="-342900">
              <a:spcAft>
                <a:spcPts val="600"/>
              </a:spcAft>
              <a:buFont typeface="Arial" panose="020B0604020202020204" pitchFamily="34" charset="0"/>
              <a:buChar char="•"/>
            </a:pPr>
            <a:r>
              <a:rPr lang="cs-CZ" sz="2400" dirty="0"/>
              <a:t>2019 Adam </a:t>
            </a:r>
            <a:r>
              <a:rPr lang="cs-CZ" sz="2400" dirty="0" err="1"/>
              <a:t>Niessner</a:t>
            </a:r>
            <a:r>
              <a:rPr lang="cs-CZ" sz="2400" dirty="0"/>
              <a:t>  5.- 6. místo</a:t>
            </a:r>
          </a:p>
          <a:p>
            <a:pPr>
              <a:spcAft>
                <a:spcPts val="600"/>
              </a:spcAft>
            </a:pPr>
            <a:endParaRPr lang="cs-CZ" sz="2400" b="1" dirty="0"/>
          </a:p>
        </p:txBody>
      </p:sp>
      <p:pic>
        <p:nvPicPr>
          <p:cNvPr id="6" name="Obrázek 5">
            <a:extLst>
              <a:ext uri="{FF2B5EF4-FFF2-40B4-BE49-F238E27FC236}">
                <a16:creationId xmlns:a16="http://schemas.microsoft.com/office/drawing/2014/main" id="{9B464431-1878-4A33-8B74-D0A335453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327" y="218721"/>
            <a:ext cx="1322961" cy="1619723"/>
          </a:xfrm>
          <a:prstGeom prst="rect">
            <a:avLst/>
          </a:prstGeom>
        </p:spPr>
      </p:pic>
    </p:spTree>
    <p:extLst>
      <p:ext uri="{BB962C8B-B14F-4D97-AF65-F5344CB8AC3E}">
        <p14:creationId xmlns:p14="http://schemas.microsoft.com/office/powerpoint/2010/main" val="238664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9711750" y="5540062"/>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463685" y="798983"/>
            <a:ext cx="11264630" cy="769441"/>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VÝUKOVÉ MATERIÁLY</a:t>
            </a:r>
          </a:p>
        </p:txBody>
      </p:sp>
      <p:sp>
        <p:nvSpPr>
          <p:cNvPr id="4" name="TextovéPole 3">
            <a:extLst>
              <a:ext uri="{FF2B5EF4-FFF2-40B4-BE49-F238E27FC236}">
                <a16:creationId xmlns:a16="http://schemas.microsoft.com/office/drawing/2014/main" id="{72D0AA72-8693-40B2-B30F-A34A101C1F68}"/>
              </a:ext>
            </a:extLst>
          </p:cNvPr>
          <p:cNvSpPr txBox="1"/>
          <p:nvPr/>
        </p:nvSpPr>
        <p:spPr>
          <a:xfrm>
            <a:off x="560961" y="1783090"/>
            <a:ext cx="7817494" cy="4154984"/>
          </a:xfrm>
          <a:prstGeom prst="rect">
            <a:avLst/>
          </a:prstGeom>
          <a:noFill/>
        </p:spPr>
        <p:txBody>
          <a:bodyPr wrap="square" rtlCol="0">
            <a:spAutoFit/>
          </a:bodyPr>
          <a:lstStyle/>
          <a:p>
            <a:r>
              <a:rPr lang="cs-CZ" sz="2400" dirty="0"/>
              <a:t>Pro oživení a doplnění výuky vytváříme vlastní materiály, prezentace, pracovní listy.</a:t>
            </a:r>
          </a:p>
          <a:p>
            <a:endParaRPr lang="cs-CZ" sz="2400" dirty="0"/>
          </a:p>
          <a:p>
            <a:r>
              <a:rPr lang="cs-CZ" sz="2400" dirty="0"/>
              <a:t>Pro výuku v anglickém jazyce jsme v rámci projektu Studujeme moderně a dvojjazyčně vytvořili sady výukových materiálů volně dostupných na webu naší školy. Nahlédnout můžete </a:t>
            </a:r>
            <a:r>
              <a:rPr lang="cs-CZ" sz="2400" dirty="0">
                <a:hlinkClick r:id="rId4"/>
              </a:rPr>
              <a:t>zde</a:t>
            </a:r>
            <a:r>
              <a:rPr lang="cs-CZ" sz="2400" dirty="0"/>
              <a:t>.</a:t>
            </a:r>
          </a:p>
          <a:p>
            <a:endParaRPr lang="cs-CZ" sz="2400" dirty="0"/>
          </a:p>
          <a:p>
            <a:r>
              <a:rPr lang="cs-CZ" sz="2400" dirty="0"/>
              <a:t>Sady učebnic, které aktuálně používáme si můžete prohlédnout </a:t>
            </a:r>
            <a:r>
              <a:rPr lang="cs-CZ" sz="2400" dirty="0">
                <a:hlinkClick r:id="rId5"/>
              </a:rPr>
              <a:t>zde</a:t>
            </a:r>
            <a:endParaRPr lang="cs-CZ" sz="2400" dirty="0"/>
          </a:p>
          <a:p>
            <a:endParaRPr lang="cs-CZ" sz="2400" dirty="0"/>
          </a:p>
        </p:txBody>
      </p:sp>
      <p:pic>
        <p:nvPicPr>
          <p:cNvPr id="6" name="Obrázek 5">
            <a:extLst>
              <a:ext uri="{FF2B5EF4-FFF2-40B4-BE49-F238E27FC236}">
                <a16:creationId xmlns:a16="http://schemas.microsoft.com/office/drawing/2014/main" id="{F5E633A2-7343-446B-BAD9-8C8CF73B374F}"/>
              </a:ext>
            </a:extLst>
          </p:cNvPr>
          <p:cNvPicPr>
            <a:picLocks noChangeAspect="1"/>
          </p:cNvPicPr>
          <p:nvPr/>
        </p:nvPicPr>
        <p:blipFill>
          <a:blip r:embed="rId6"/>
          <a:stretch>
            <a:fillRect/>
          </a:stretch>
        </p:blipFill>
        <p:spPr>
          <a:xfrm>
            <a:off x="8841837" y="1918997"/>
            <a:ext cx="2886478" cy="1905266"/>
          </a:xfrm>
          <a:prstGeom prst="rect">
            <a:avLst/>
          </a:prstGeom>
        </p:spPr>
      </p:pic>
      <p:pic>
        <p:nvPicPr>
          <p:cNvPr id="7" name="Obrázek 6">
            <a:extLst>
              <a:ext uri="{FF2B5EF4-FFF2-40B4-BE49-F238E27FC236}">
                <a16:creationId xmlns:a16="http://schemas.microsoft.com/office/drawing/2014/main" id="{8FF63CDF-999C-4D20-911B-2798174F77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5327" y="218721"/>
            <a:ext cx="1322961" cy="1619723"/>
          </a:xfrm>
          <a:prstGeom prst="rect">
            <a:avLst/>
          </a:prstGeom>
        </p:spPr>
      </p:pic>
    </p:spTree>
    <p:extLst>
      <p:ext uri="{BB962C8B-B14F-4D97-AF65-F5344CB8AC3E}">
        <p14:creationId xmlns:p14="http://schemas.microsoft.com/office/powerpoint/2010/main" val="331389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9F02A6C-2234-437F-B974-8163069FA762}"/>
              </a:ext>
            </a:extLst>
          </p:cNvPr>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190984" y="80452"/>
            <a:ext cx="11810032" cy="6858000"/>
          </a:xfrm>
          <a:prstGeom prst="rect">
            <a:avLst/>
          </a:prstGeom>
        </p:spPr>
      </p:pic>
      <p:sp>
        <p:nvSpPr>
          <p:cNvPr id="2" name="Ovál 1">
            <a:hlinkClick r:id="rId3" action="ppaction://hlinksldjump"/>
            <a:extLst>
              <a:ext uri="{FF2B5EF4-FFF2-40B4-BE49-F238E27FC236}">
                <a16:creationId xmlns:a16="http://schemas.microsoft.com/office/drawing/2014/main" id="{EB9B48EF-0433-4BA1-BD19-ABF907BF502F}"/>
              </a:ext>
            </a:extLst>
          </p:cNvPr>
          <p:cNvSpPr/>
          <p:nvPr/>
        </p:nvSpPr>
        <p:spPr>
          <a:xfrm>
            <a:off x="10038945" y="6101873"/>
            <a:ext cx="1770434" cy="69776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HLAVNÍ MENU</a:t>
            </a:r>
          </a:p>
        </p:txBody>
      </p:sp>
      <p:sp>
        <p:nvSpPr>
          <p:cNvPr id="3" name="TextovéPole 2">
            <a:extLst>
              <a:ext uri="{FF2B5EF4-FFF2-40B4-BE49-F238E27FC236}">
                <a16:creationId xmlns:a16="http://schemas.microsoft.com/office/drawing/2014/main" id="{E0B4489A-ED35-4488-A215-758D48826DC2}"/>
              </a:ext>
            </a:extLst>
          </p:cNvPr>
          <p:cNvSpPr txBox="1"/>
          <p:nvPr/>
        </p:nvSpPr>
        <p:spPr>
          <a:xfrm>
            <a:off x="544749" y="359923"/>
            <a:ext cx="11264630" cy="1200329"/>
          </a:xfrm>
          <a:prstGeom prst="rect">
            <a:avLst/>
          </a:prstGeom>
          <a:noFill/>
        </p:spPr>
        <p:txBody>
          <a:bodyPr wrap="square" rtlCol="0">
            <a:spAutoFit/>
          </a:bodyPr>
          <a:lstStyle/>
          <a:p>
            <a:r>
              <a:rPr lang="cs-CZ" sz="4400" b="1" dirty="0">
                <a:solidFill>
                  <a:srgbClr val="002060"/>
                </a:solidFill>
                <a:effectLst>
                  <a:outerShdw blurRad="38100" dist="38100" dir="2700000" algn="tl">
                    <a:srgbClr val="000000">
                      <a:alpha val="43137"/>
                    </a:srgbClr>
                  </a:outerShdw>
                </a:effectLst>
              </a:rPr>
              <a:t>Galerie: PROJEKTOVÉ DNY</a:t>
            </a:r>
          </a:p>
          <a:p>
            <a:r>
              <a:rPr lang="cs-CZ" sz="2800" b="1" dirty="0"/>
              <a:t>2019</a:t>
            </a:r>
            <a:r>
              <a:rPr lang="cs-CZ" sz="2800" dirty="0"/>
              <a:t> </a:t>
            </a:r>
            <a:r>
              <a:rPr lang="es-ES" sz="2800" b="1" i="0" dirty="0">
                <a:effectLst/>
                <a:latin typeface="Calibri" panose="020F0502020204030204" pitchFamily="34" charset="0"/>
              </a:rPr>
              <a:t>Češi v Americe – exil/emigrace 1938/9 – 1948 – 1968</a:t>
            </a:r>
            <a:endParaRPr lang="cs-CZ" sz="2800" b="1" i="0" dirty="0">
              <a:effectLst/>
              <a:latin typeface="Calibri" panose="020F0502020204030204" pitchFamily="34" charset="0"/>
            </a:endParaRPr>
          </a:p>
        </p:txBody>
      </p:sp>
      <p:sp>
        <p:nvSpPr>
          <p:cNvPr id="11" name="Ovál 10">
            <a:hlinkClick r:id="" action="ppaction://hlinkshowjump?jump=previousslide"/>
            <a:extLst>
              <a:ext uri="{FF2B5EF4-FFF2-40B4-BE49-F238E27FC236}">
                <a16:creationId xmlns:a16="http://schemas.microsoft.com/office/drawing/2014/main" id="{BAC9EA5C-2367-46AE-B984-16A1CD01E42E}"/>
              </a:ext>
            </a:extLst>
          </p:cNvPr>
          <p:cNvSpPr/>
          <p:nvPr/>
        </p:nvSpPr>
        <p:spPr>
          <a:xfrm>
            <a:off x="8148537" y="6101873"/>
            <a:ext cx="1770434" cy="6977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ZPĚT</a:t>
            </a:r>
          </a:p>
        </p:txBody>
      </p:sp>
      <p:sp>
        <p:nvSpPr>
          <p:cNvPr id="12" name="Ovál 11">
            <a:hlinkClick r:id="" action="ppaction://hlinkshowjump?jump=nextslide"/>
            <a:extLst>
              <a:ext uri="{FF2B5EF4-FFF2-40B4-BE49-F238E27FC236}">
                <a16:creationId xmlns:a16="http://schemas.microsoft.com/office/drawing/2014/main" id="{9A38C81D-4F02-46C8-A0A8-626242385067}"/>
              </a:ext>
            </a:extLst>
          </p:cNvPr>
          <p:cNvSpPr/>
          <p:nvPr/>
        </p:nvSpPr>
        <p:spPr>
          <a:xfrm>
            <a:off x="6258129" y="6101873"/>
            <a:ext cx="1770434" cy="69776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i="1" dirty="0"/>
              <a:t>DALŠÍ</a:t>
            </a:r>
          </a:p>
        </p:txBody>
      </p:sp>
      <p:pic>
        <p:nvPicPr>
          <p:cNvPr id="5" name="Obrázek 4" descr="Obsah obrázku osoba, interiér, lidé, skupina&#10;&#10;Popis byl vytvořen automaticky">
            <a:extLst>
              <a:ext uri="{FF2B5EF4-FFF2-40B4-BE49-F238E27FC236}">
                <a16:creationId xmlns:a16="http://schemas.microsoft.com/office/drawing/2014/main" id="{8BDA4193-067C-472C-94CE-487B3C9F39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3701" y="2119193"/>
            <a:ext cx="4174815" cy="3131111"/>
          </a:xfrm>
          <a:prstGeom prst="rect">
            <a:avLst/>
          </a:prstGeom>
        </p:spPr>
      </p:pic>
      <p:pic>
        <p:nvPicPr>
          <p:cNvPr id="7" name="Obrázek 6" descr="Obsah obrázku osoba, interiér, skupina, místnost&#10;&#10;Popis byl vytvořen automaticky">
            <a:extLst>
              <a:ext uri="{FF2B5EF4-FFF2-40B4-BE49-F238E27FC236}">
                <a16:creationId xmlns:a16="http://schemas.microsoft.com/office/drawing/2014/main" id="{A6FA4A73-902B-4C50-B1A1-EF5DFF8E06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3486" y="2119193"/>
            <a:ext cx="4174814" cy="3131111"/>
          </a:xfrm>
          <a:prstGeom prst="rect">
            <a:avLst/>
          </a:prstGeom>
        </p:spPr>
      </p:pic>
      <p:sp>
        <p:nvSpPr>
          <p:cNvPr id="8" name="TextovéPole 7">
            <a:extLst>
              <a:ext uri="{FF2B5EF4-FFF2-40B4-BE49-F238E27FC236}">
                <a16:creationId xmlns:a16="http://schemas.microsoft.com/office/drawing/2014/main" id="{39E64DC4-81C8-47FB-9267-0A69A39AF7BB}"/>
              </a:ext>
            </a:extLst>
          </p:cNvPr>
          <p:cNvSpPr txBox="1"/>
          <p:nvPr/>
        </p:nvSpPr>
        <p:spPr>
          <a:xfrm>
            <a:off x="544749" y="1608890"/>
            <a:ext cx="10836613" cy="461665"/>
          </a:xfrm>
          <a:prstGeom prst="rect">
            <a:avLst/>
          </a:prstGeom>
          <a:noFill/>
        </p:spPr>
        <p:txBody>
          <a:bodyPr wrap="square" rtlCol="0">
            <a:spAutoFit/>
          </a:bodyPr>
          <a:lstStyle/>
          <a:p>
            <a:r>
              <a:rPr lang="cs-CZ" sz="2400" dirty="0"/>
              <a:t>Ve spolupráci s autorem výstavy Jiřím Doleželem a sdružením Stopy paměti</a:t>
            </a:r>
            <a:r>
              <a:rPr lang="cs-CZ" dirty="0"/>
              <a:t> </a:t>
            </a:r>
          </a:p>
        </p:txBody>
      </p:sp>
      <p:sp>
        <p:nvSpPr>
          <p:cNvPr id="9" name="TextovéPole 8">
            <a:extLst>
              <a:ext uri="{FF2B5EF4-FFF2-40B4-BE49-F238E27FC236}">
                <a16:creationId xmlns:a16="http://schemas.microsoft.com/office/drawing/2014/main" id="{6E8997C6-A9FF-4168-99D8-110615C9B82C}"/>
              </a:ext>
            </a:extLst>
          </p:cNvPr>
          <p:cNvSpPr txBox="1"/>
          <p:nvPr/>
        </p:nvSpPr>
        <p:spPr>
          <a:xfrm>
            <a:off x="6363486" y="5406904"/>
            <a:ext cx="4599586" cy="646331"/>
          </a:xfrm>
          <a:prstGeom prst="rect">
            <a:avLst/>
          </a:prstGeom>
          <a:noFill/>
        </p:spPr>
        <p:txBody>
          <a:bodyPr wrap="square" rtlCol="0">
            <a:spAutoFit/>
          </a:bodyPr>
          <a:lstStyle/>
          <a:p>
            <a:r>
              <a:rPr lang="cs-CZ" dirty="0"/>
              <a:t>Videohovor s Janem Krčem, diplomatem, emigrantem žijícím v USA</a:t>
            </a:r>
          </a:p>
        </p:txBody>
      </p:sp>
      <p:sp>
        <p:nvSpPr>
          <p:cNvPr id="13" name="TextovéPole 12">
            <a:extLst>
              <a:ext uri="{FF2B5EF4-FFF2-40B4-BE49-F238E27FC236}">
                <a16:creationId xmlns:a16="http://schemas.microsoft.com/office/drawing/2014/main" id="{156FC792-43EB-4749-BF86-524087239E4D}"/>
              </a:ext>
            </a:extLst>
          </p:cNvPr>
          <p:cNvSpPr txBox="1"/>
          <p:nvPr/>
        </p:nvSpPr>
        <p:spPr>
          <a:xfrm>
            <a:off x="1653701" y="5406904"/>
            <a:ext cx="3550597" cy="369332"/>
          </a:xfrm>
          <a:prstGeom prst="rect">
            <a:avLst/>
          </a:prstGeom>
          <a:noFill/>
        </p:spPr>
        <p:txBody>
          <a:bodyPr wrap="square" rtlCol="0">
            <a:spAutoFit/>
          </a:bodyPr>
          <a:lstStyle/>
          <a:p>
            <a:r>
              <a:rPr lang="cs-CZ" dirty="0"/>
              <a:t>Práce s výstavou, pracovními listy</a:t>
            </a:r>
          </a:p>
        </p:txBody>
      </p:sp>
      <p:pic>
        <p:nvPicPr>
          <p:cNvPr id="14" name="Obrázek 13">
            <a:extLst>
              <a:ext uri="{FF2B5EF4-FFF2-40B4-BE49-F238E27FC236}">
                <a16:creationId xmlns:a16="http://schemas.microsoft.com/office/drawing/2014/main" id="{2277BD71-6B50-491B-81FA-45A56C8EA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327" y="218721"/>
            <a:ext cx="1322961" cy="1619723"/>
          </a:xfrm>
          <a:prstGeom prst="rect">
            <a:avLst/>
          </a:prstGeom>
        </p:spPr>
      </p:pic>
    </p:spTree>
    <p:extLst>
      <p:ext uri="{BB962C8B-B14F-4D97-AF65-F5344CB8AC3E}">
        <p14:creationId xmlns:p14="http://schemas.microsoft.com/office/powerpoint/2010/main" val="376179003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F7FA9E4F5BB614D9381C453E88623CD" ma:contentTypeVersion="13" ma:contentTypeDescription="Vytvoří nový dokument" ma:contentTypeScope="" ma:versionID="820885089f8d4418d3430b0436bc8d9f">
  <xsd:schema xmlns:xsd="http://www.w3.org/2001/XMLSchema" xmlns:xs="http://www.w3.org/2001/XMLSchema" xmlns:p="http://schemas.microsoft.com/office/2006/metadata/properties" xmlns:ns2="1eac2207-6d11-46d4-bd3f-0fec646c401e" xmlns:ns3="ab862b7a-510a-4133-b950-4de35cc1940f" targetNamespace="http://schemas.microsoft.com/office/2006/metadata/properties" ma:root="true" ma:fieldsID="d60472e182b917cc8dd9835eccde3eed" ns2:_="" ns3:_="">
    <xsd:import namespace="1eac2207-6d11-46d4-bd3f-0fec646c401e"/>
    <xsd:import namespace="ab862b7a-510a-4133-b950-4de35cc194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ac2207-6d11-46d4-bd3f-0fec646c4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862b7a-510a-4133-b950-4de35cc1940f"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9DA254-EAA3-40F0-88CE-823A686F79AF}">
  <ds:schemaRefs>
    <ds:schemaRef ds:uri="http://purl.org/dc/dcmitype/"/>
    <ds:schemaRef ds:uri="http://purl.org/dc/terms/"/>
    <ds:schemaRef ds:uri="http://schemas.microsoft.com/office/2006/documentManagement/types"/>
    <ds:schemaRef ds:uri="http://purl.org/dc/elements/1.1/"/>
    <ds:schemaRef ds:uri="ab862b7a-510a-4133-b950-4de35cc1940f"/>
    <ds:schemaRef ds:uri="1eac2207-6d11-46d4-bd3f-0fec646c401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AC6929-B1DF-4437-9FC6-7C9B6FFA3B1C}">
  <ds:schemaRefs>
    <ds:schemaRef ds:uri="http://schemas.microsoft.com/sharepoint/v3/contenttype/forms"/>
  </ds:schemaRefs>
</ds:datastoreItem>
</file>

<file path=customXml/itemProps3.xml><?xml version="1.0" encoding="utf-8"?>
<ds:datastoreItem xmlns:ds="http://schemas.openxmlformats.org/officeDocument/2006/customXml" ds:itemID="{181AF521-A45C-4982-B213-0F3476116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ac2207-6d11-46d4-bd3f-0fec646c401e"/>
    <ds:schemaRef ds:uri="ab862b7a-510a-4133-b950-4de35cc194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TotalTime>
  <Words>1201</Words>
  <Application>Microsoft Office PowerPoint</Application>
  <PresentationFormat>Širokoúhlá obrazovka</PresentationFormat>
  <Paragraphs>183</Paragraphs>
  <Slides>16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Arial</vt:lpstr>
      <vt:lpstr>Calibri</vt:lpstr>
      <vt:lpstr>Calibri Light</vt:lpstr>
      <vt:lpstr>Motiv Office</vt:lpstr>
      <vt:lpstr>předmětová komise DĚJEPISU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 Masný</dc:creator>
  <cp:lastModifiedBy>Dvorsky, Jan</cp:lastModifiedBy>
  <cp:revision>6</cp:revision>
  <dcterms:created xsi:type="dcterms:W3CDTF">2020-01-30T17:45:33Z</dcterms:created>
  <dcterms:modified xsi:type="dcterms:W3CDTF">2022-01-13T15:27:25Z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0x0101008F7FA9E4F5BB614D9381C453E88623CD</vt:lpwstr>
  </property>
</Properties>
</file>