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8" r:id="rId5"/>
    <p:sldId id="257" r:id="rId6"/>
    <p:sldId id="273" r:id="rId7"/>
    <p:sldId id="277" r:id="rId8"/>
    <p:sldId id="259" r:id="rId9"/>
    <p:sldId id="261" r:id="rId10"/>
    <p:sldId id="268" r:id="rId11"/>
    <p:sldId id="262" r:id="rId12"/>
    <p:sldId id="285" r:id="rId13"/>
    <p:sldId id="282" r:id="rId14"/>
    <p:sldId id="266" r:id="rId15"/>
    <p:sldId id="267" r:id="rId16"/>
    <p:sldId id="264" r:id="rId17"/>
    <p:sldId id="270" r:id="rId18"/>
    <p:sldId id="279" r:id="rId19"/>
    <p:sldId id="284" r:id="rId20"/>
    <p:sldId id="283" r:id="rId21"/>
    <p:sldId id="280" r:id="rId22"/>
    <p:sldId id="263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vapil, Jiri" userId="225641f5-476c-4460-a999-0c44e16b51d1" providerId="ADAL" clId="{C78B93AC-FAE2-4530-B4FA-85C76A5D0C40}"/>
    <pc:docChg chg="undo custSel modSld">
      <pc:chgData name="Kvapil, Jiri" userId="225641f5-476c-4460-a999-0c44e16b51d1" providerId="ADAL" clId="{C78B93AC-FAE2-4530-B4FA-85C76A5D0C40}" dt="2022-01-17T16:31:51.670" v="475" actId="1038"/>
      <pc:docMkLst>
        <pc:docMk/>
      </pc:docMkLst>
      <pc:sldChg chg="modSp mod">
        <pc:chgData name="Kvapil, Jiri" userId="225641f5-476c-4460-a999-0c44e16b51d1" providerId="ADAL" clId="{C78B93AC-FAE2-4530-B4FA-85C76A5D0C40}" dt="2022-01-17T15:43:28.507" v="20" actId="1035"/>
        <pc:sldMkLst>
          <pc:docMk/>
          <pc:sldMk cId="354081242" sldId="258"/>
        </pc:sldMkLst>
        <pc:spChg chg="mod">
          <ac:chgData name="Kvapil, Jiri" userId="225641f5-476c-4460-a999-0c44e16b51d1" providerId="ADAL" clId="{C78B93AC-FAE2-4530-B4FA-85C76A5D0C40}" dt="2022-01-17T15:43:04.785" v="7" actId="1076"/>
          <ac:spMkLst>
            <pc:docMk/>
            <pc:sldMk cId="354081242" sldId="258"/>
            <ac:spMk id="2" creationId="{179615FB-2FFA-474F-B1CE-217BF51BC3CF}"/>
          </ac:spMkLst>
        </pc:spChg>
        <pc:spChg chg="mod">
          <ac:chgData name="Kvapil, Jiri" userId="225641f5-476c-4460-a999-0c44e16b51d1" providerId="ADAL" clId="{C78B93AC-FAE2-4530-B4FA-85C76A5D0C40}" dt="2022-01-17T15:43:15.650" v="8" actId="12788"/>
          <ac:spMkLst>
            <pc:docMk/>
            <pc:sldMk cId="354081242" sldId="258"/>
            <ac:spMk id="4" creationId="{D8F1CBBF-4344-4637-A740-65C96162DC11}"/>
          </ac:spMkLst>
        </pc:spChg>
        <pc:spChg chg="mod">
          <ac:chgData name="Kvapil, Jiri" userId="225641f5-476c-4460-a999-0c44e16b51d1" providerId="ADAL" clId="{C78B93AC-FAE2-4530-B4FA-85C76A5D0C40}" dt="2022-01-17T15:43:15.650" v="8" actId="12788"/>
          <ac:spMkLst>
            <pc:docMk/>
            <pc:sldMk cId="354081242" sldId="258"/>
            <ac:spMk id="7" creationId="{CF35CB8B-4539-43A8-A69E-6278B0E3CA6E}"/>
          </ac:spMkLst>
        </pc:spChg>
        <pc:picChg chg="mod">
          <ac:chgData name="Kvapil, Jiri" userId="225641f5-476c-4460-a999-0c44e16b51d1" providerId="ADAL" clId="{C78B93AC-FAE2-4530-B4FA-85C76A5D0C40}" dt="2022-01-17T15:43:28.507" v="20" actId="1035"/>
          <ac:picMkLst>
            <pc:docMk/>
            <pc:sldMk cId="354081242" sldId="258"/>
            <ac:picMk id="3" creationId="{C8D2215B-D7A0-4C77-BD58-4BDD57C15931}"/>
          </ac:picMkLst>
        </pc:picChg>
      </pc:sldChg>
      <pc:sldChg chg="modSp mod">
        <pc:chgData name="Kvapil, Jiri" userId="225641f5-476c-4460-a999-0c44e16b51d1" providerId="ADAL" clId="{C78B93AC-FAE2-4530-B4FA-85C76A5D0C40}" dt="2022-01-17T16:02:20.931" v="120" actId="20577"/>
        <pc:sldMkLst>
          <pc:docMk/>
          <pc:sldMk cId="2292635567" sldId="261"/>
        </pc:sldMkLst>
        <pc:spChg chg="mod">
          <ac:chgData name="Kvapil, Jiri" userId="225641f5-476c-4460-a999-0c44e16b51d1" providerId="ADAL" clId="{C78B93AC-FAE2-4530-B4FA-85C76A5D0C40}" dt="2022-01-17T16:02:20.931" v="120" actId="20577"/>
          <ac:spMkLst>
            <pc:docMk/>
            <pc:sldMk cId="2292635567" sldId="261"/>
            <ac:spMk id="2" creationId="{847FB1CD-01A6-4D69-B428-B275B464B761}"/>
          </ac:spMkLst>
        </pc:spChg>
      </pc:sldChg>
      <pc:sldChg chg="modSp mod">
        <pc:chgData name="Kvapil, Jiri" userId="225641f5-476c-4460-a999-0c44e16b51d1" providerId="ADAL" clId="{C78B93AC-FAE2-4530-B4FA-85C76A5D0C40}" dt="2022-01-17T16:06:38.385" v="161" actId="1076"/>
        <pc:sldMkLst>
          <pc:docMk/>
          <pc:sldMk cId="3847548093" sldId="262"/>
        </pc:sldMkLst>
        <pc:spChg chg="mod">
          <ac:chgData name="Kvapil, Jiri" userId="225641f5-476c-4460-a999-0c44e16b51d1" providerId="ADAL" clId="{C78B93AC-FAE2-4530-B4FA-85C76A5D0C40}" dt="2022-01-17T16:06:38.385" v="161" actId="1076"/>
          <ac:spMkLst>
            <pc:docMk/>
            <pc:sldMk cId="3847548093" sldId="262"/>
            <ac:spMk id="2" creationId="{786B892E-AC1E-41FF-8ECA-2F05EBD814AF}"/>
          </ac:spMkLst>
        </pc:spChg>
        <pc:spChg chg="mod">
          <ac:chgData name="Kvapil, Jiri" userId="225641f5-476c-4460-a999-0c44e16b51d1" providerId="ADAL" clId="{C78B93AC-FAE2-4530-B4FA-85C76A5D0C40}" dt="2022-01-17T16:05:41.555" v="157" actId="12788"/>
          <ac:spMkLst>
            <pc:docMk/>
            <pc:sldMk cId="3847548093" sldId="262"/>
            <ac:spMk id="3" creationId="{45E03201-84BE-4224-8DFC-4AFA53CF7439}"/>
          </ac:spMkLst>
        </pc:spChg>
        <pc:picChg chg="mod">
          <ac:chgData name="Kvapil, Jiri" userId="225641f5-476c-4460-a999-0c44e16b51d1" providerId="ADAL" clId="{C78B93AC-FAE2-4530-B4FA-85C76A5D0C40}" dt="2022-01-17T16:05:24.443" v="155" actId="12789"/>
          <ac:picMkLst>
            <pc:docMk/>
            <pc:sldMk cId="3847548093" sldId="262"/>
            <ac:picMk id="5" creationId="{05DCD33A-5559-49F0-8AE5-2AA5569B6B38}"/>
          </ac:picMkLst>
        </pc:picChg>
        <pc:picChg chg="mod">
          <ac:chgData name="Kvapil, Jiri" userId="225641f5-476c-4460-a999-0c44e16b51d1" providerId="ADAL" clId="{C78B93AC-FAE2-4530-B4FA-85C76A5D0C40}" dt="2022-01-17T16:05:24.443" v="155" actId="12789"/>
          <ac:picMkLst>
            <pc:docMk/>
            <pc:sldMk cId="3847548093" sldId="262"/>
            <ac:picMk id="7" creationId="{1ADF26A1-BC6C-4A05-A86B-7E4C6A965C77}"/>
          </ac:picMkLst>
        </pc:picChg>
      </pc:sldChg>
      <pc:sldChg chg="modSp mod">
        <pc:chgData name="Kvapil, Jiri" userId="225641f5-476c-4460-a999-0c44e16b51d1" providerId="ADAL" clId="{C78B93AC-FAE2-4530-B4FA-85C76A5D0C40}" dt="2022-01-17T16:23:53.551" v="332" actId="1076"/>
        <pc:sldMkLst>
          <pc:docMk/>
          <pc:sldMk cId="2806874655" sldId="263"/>
        </pc:sldMkLst>
        <pc:spChg chg="mod">
          <ac:chgData name="Kvapil, Jiri" userId="225641f5-476c-4460-a999-0c44e16b51d1" providerId="ADAL" clId="{C78B93AC-FAE2-4530-B4FA-85C76A5D0C40}" dt="2022-01-17T16:23:53.551" v="332" actId="1076"/>
          <ac:spMkLst>
            <pc:docMk/>
            <pc:sldMk cId="2806874655" sldId="263"/>
            <ac:spMk id="2" creationId="{786B892E-AC1E-41FF-8ECA-2F05EBD814AF}"/>
          </ac:spMkLst>
        </pc:spChg>
      </pc:sldChg>
      <pc:sldChg chg="addSp delSp modSp mod">
        <pc:chgData name="Kvapil, Jiri" userId="225641f5-476c-4460-a999-0c44e16b51d1" providerId="ADAL" clId="{C78B93AC-FAE2-4530-B4FA-85C76A5D0C40}" dt="2022-01-17T16:31:51.670" v="475" actId="1038"/>
        <pc:sldMkLst>
          <pc:docMk/>
          <pc:sldMk cId="486528652" sldId="266"/>
        </pc:sldMkLst>
        <pc:spChg chg="add del mod">
          <ac:chgData name="Kvapil, Jiri" userId="225641f5-476c-4460-a999-0c44e16b51d1" providerId="ADAL" clId="{C78B93AC-FAE2-4530-B4FA-85C76A5D0C40}" dt="2022-01-17T16:12:32.970" v="201" actId="478"/>
          <ac:spMkLst>
            <pc:docMk/>
            <pc:sldMk cId="486528652" sldId="266"/>
            <ac:spMk id="4" creationId="{46E79EDC-97FA-44BF-8285-5E2EFD5C301D}"/>
          </ac:spMkLst>
        </pc:spChg>
        <pc:spChg chg="add mod">
          <ac:chgData name="Kvapil, Jiri" userId="225641f5-476c-4460-a999-0c44e16b51d1" providerId="ADAL" clId="{C78B93AC-FAE2-4530-B4FA-85C76A5D0C40}" dt="2022-01-17T16:14:46.288" v="222" actId="1076"/>
          <ac:spMkLst>
            <pc:docMk/>
            <pc:sldMk cId="486528652" sldId="266"/>
            <ac:spMk id="10" creationId="{3B3DCDF6-823D-447C-B136-B688AD4909ED}"/>
          </ac:spMkLst>
        </pc:spChg>
        <pc:spChg chg="add del mod">
          <ac:chgData name="Kvapil, Jiri" userId="225641f5-476c-4460-a999-0c44e16b51d1" providerId="ADAL" clId="{C78B93AC-FAE2-4530-B4FA-85C76A5D0C40}" dt="2022-01-17T16:16:07.408" v="254" actId="478"/>
          <ac:spMkLst>
            <pc:docMk/>
            <pc:sldMk cId="486528652" sldId="266"/>
            <ac:spMk id="11" creationId="{37E647E9-7CC8-4E4E-B90E-FD626A52FDE6}"/>
          </ac:spMkLst>
        </pc:spChg>
        <pc:spChg chg="del mod">
          <ac:chgData name="Kvapil, Jiri" userId="225641f5-476c-4460-a999-0c44e16b51d1" providerId="ADAL" clId="{C78B93AC-FAE2-4530-B4FA-85C76A5D0C40}" dt="2022-01-17T16:12:10.222" v="199" actId="478"/>
          <ac:spMkLst>
            <pc:docMk/>
            <pc:sldMk cId="486528652" sldId="266"/>
            <ac:spMk id="12" creationId="{F5A3C765-37BD-4655-9C0E-8BE3C033799C}"/>
          </ac:spMkLst>
        </pc:spChg>
        <pc:spChg chg="mod">
          <ac:chgData name="Kvapil, Jiri" userId="225641f5-476c-4460-a999-0c44e16b51d1" providerId="ADAL" clId="{C78B93AC-FAE2-4530-B4FA-85C76A5D0C40}" dt="2022-01-17T16:31:51.670" v="475" actId="1038"/>
          <ac:spMkLst>
            <pc:docMk/>
            <pc:sldMk cId="486528652" sldId="266"/>
            <ac:spMk id="13" creationId="{60D6050E-03CF-4142-A866-90979816933D}"/>
          </ac:spMkLst>
        </pc:spChg>
        <pc:picChg chg="mod">
          <ac:chgData name="Kvapil, Jiri" userId="225641f5-476c-4460-a999-0c44e16b51d1" providerId="ADAL" clId="{C78B93AC-FAE2-4530-B4FA-85C76A5D0C40}" dt="2022-01-17T16:11:12.945" v="196" actId="1076"/>
          <ac:picMkLst>
            <pc:docMk/>
            <pc:sldMk cId="486528652" sldId="266"/>
            <ac:picMk id="9" creationId="{161D0C41-46A1-4292-A890-B9FEC77469A0}"/>
          </ac:picMkLst>
        </pc:picChg>
        <pc:picChg chg="mod">
          <ac:chgData name="Kvapil, Jiri" userId="225641f5-476c-4460-a999-0c44e16b51d1" providerId="ADAL" clId="{C78B93AC-FAE2-4530-B4FA-85C76A5D0C40}" dt="2022-01-17T16:11:15.945" v="197" actId="1076"/>
          <ac:picMkLst>
            <pc:docMk/>
            <pc:sldMk cId="486528652" sldId="266"/>
            <ac:picMk id="14" creationId="{136D20E0-1D54-4BFD-8C58-83339C2DBE93}"/>
          </ac:picMkLst>
        </pc:picChg>
      </pc:sldChg>
      <pc:sldChg chg="modSp mod">
        <pc:chgData name="Kvapil, Jiri" userId="225641f5-476c-4460-a999-0c44e16b51d1" providerId="ADAL" clId="{C78B93AC-FAE2-4530-B4FA-85C76A5D0C40}" dt="2022-01-17T16:17:30.712" v="259" actId="14100"/>
        <pc:sldMkLst>
          <pc:docMk/>
          <pc:sldMk cId="247684973" sldId="267"/>
        </pc:sldMkLst>
        <pc:picChg chg="mod modCrop">
          <ac:chgData name="Kvapil, Jiri" userId="225641f5-476c-4460-a999-0c44e16b51d1" providerId="ADAL" clId="{C78B93AC-FAE2-4530-B4FA-85C76A5D0C40}" dt="2022-01-17T16:17:30.712" v="259" actId="14100"/>
          <ac:picMkLst>
            <pc:docMk/>
            <pc:sldMk cId="247684973" sldId="267"/>
            <ac:picMk id="5" creationId="{400D5EF5-F8AD-4072-A6BF-EED9D22554FE}"/>
          </ac:picMkLst>
        </pc:picChg>
        <pc:picChg chg="mod">
          <ac:chgData name="Kvapil, Jiri" userId="225641f5-476c-4460-a999-0c44e16b51d1" providerId="ADAL" clId="{C78B93AC-FAE2-4530-B4FA-85C76A5D0C40}" dt="2022-01-17T16:16:48.304" v="255" actId="1076"/>
          <ac:picMkLst>
            <pc:docMk/>
            <pc:sldMk cId="247684973" sldId="267"/>
            <ac:picMk id="8" creationId="{7541702F-9F9A-4F19-B023-7BE89B12F131}"/>
          </ac:picMkLst>
        </pc:picChg>
      </pc:sldChg>
      <pc:sldChg chg="modSp mod">
        <pc:chgData name="Kvapil, Jiri" userId="225641f5-476c-4460-a999-0c44e16b51d1" providerId="ADAL" clId="{C78B93AC-FAE2-4530-B4FA-85C76A5D0C40}" dt="2022-01-17T16:03:15.082" v="122" actId="1076"/>
        <pc:sldMkLst>
          <pc:docMk/>
          <pc:sldMk cId="217051971" sldId="268"/>
        </pc:sldMkLst>
        <pc:spChg chg="mod">
          <ac:chgData name="Kvapil, Jiri" userId="225641f5-476c-4460-a999-0c44e16b51d1" providerId="ADAL" clId="{C78B93AC-FAE2-4530-B4FA-85C76A5D0C40}" dt="2022-01-17T16:03:15.082" v="122" actId="1076"/>
          <ac:spMkLst>
            <pc:docMk/>
            <pc:sldMk cId="217051971" sldId="268"/>
            <ac:spMk id="10" creationId="{7C2ADDBA-A8F1-4446-9421-DE5868B6C7B2}"/>
          </ac:spMkLst>
        </pc:spChg>
      </pc:sldChg>
      <pc:sldChg chg="addSp delSp modSp mod">
        <pc:chgData name="Kvapil, Jiri" userId="225641f5-476c-4460-a999-0c44e16b51d1" providerId="ADAL" clId="{C78B93AC-FAE2-4530-B4FA-85C76A5D0C40}" dt="2022-01-17T16:28:37.792" v="424" actId="12788"/>
        <pc:sldMkLst>
          <pc:docMk/>
          <pc:sldMk cId="3457626220" sldId="277"/>
        </pc:sldMkLst>
        <pc:spChg chg="del">
          <ac:chgData name="Kvapil, Jiri" userId="225641f5-476c-4460-a999-0c44e16b51d1" providerId="ADAL" clId="{C78B93AC-FAE2-4530-B4FA-85C76A5D0C40}" dt="2022-01-17T15:45:54.202" v="23" actId="478"/>
          <ac:spMkLst>
            <pc:docMk/>
            <pc:sldMk cId="3457626220" sldId="277"/>
            <ac:spMk id="3" creationId="{8B529588-C862-4F65-8C53-11F088424BE5}"/>
          </ac:spMkLst>
        </pc:spChg>
        <pc:spChg chg="mod">
          <ac:chgData name="Kvapil, Jiri" userId="225641f5-476c-4460-a999-0c44e16b51d1" providerId="ADAL" clId="{C78B93AC-FAE2-4530-B4FA-85C76A5D0C40}" dt="2022-01-17T16:28:37.792" v="424" actId="12788"/>
          <ac:spMkLst>
            <pc:docMk/>
            <pc:sldMk cId="3457626220" sldId="277"/>
            <ac:spMk id="5" creationId="{E7C64469-FCA4-4A78-B4FF-992DC8EB5D8E}"/>
          </ac:spMkLst>
        </pc:spChg>
        <pc:picChg chg="add mod modCrop">
          <ac:chgData name="Kvapil, Jiri" userId="225641f5-476c-4460-a999-0c44e16b51d1" providerId="ADAL" clId="{C78B93AC-FAE2-4530-B4FA-85C76A5D0C40}" dt="2022-01-17T16:01:33.123" v="115" actId="1036"/>
          <ac:picMkLst>
            <pc:docMk/>
            <pc:sldMk cId="3457626220" sldId="277"/>
            <ac:picMk id="7" creationId="{1068D7BE-E082-4286-916F-E540E25F099F}"/>
          </ac:picMkLst>
        </pc:picChg>
        <pc:picChg chg="add mod">
          <ac:chgData name="Kvapil, Jiri" userId="225641f5-476c-4460-a999-0c44e16b51d1" providerId="ADAL" clId="{C78B93AC-FAE2-4530-B4FA-85C76A5D0C40}" dt="2022-01-17T16:01:33.123" v="115" actId="1036"/>
          <ac:picMkLst>
            <pc:docMk/>
            <pc:sldMk cId="3457626220" sldId="277"/>
            <ac:picMk id="9" creationId="{A58EE953-E9CF-4F99-8D16-1E8D8048C0BA}"/>
          </ac:picMkLst>
        </pc:picChg>
        <pc:picChg chg="add mod ord">
          <ac:chgData name="Kvapil, Jiri" userId="225641f5-476c-4460-a999-0c44e16b51d1" providerId="ADAL" clId="{C78B93AC-FAE2-4530-B4FA-85C76A5D0C40}" dt="2022-01-17T16:01:33.123" v="115" actId="1036"/>
          <ac:picMkLst>
            <pc:docMk/>
            <pc:sldMk cId="3457626220" sldId="277"/>
            <ac:picMk id="11" creationId="{1EC418B3-98C3-4F86-B725-F99711542AE2}"/>
          </ac:picMkLst>
        </pc:picChg>
        <pc:picChg chg="add mod modCrop">
          <ac:chgData name="Kvapil, Jiri" userId="225641f5-476c-4460-a999-0c44e16b51d1" providerId="ADAL" clId="{C78B93AC-FAE2-4530-B4FA-85C76A5D0C40}" dt="2022-01-17T16:01:33.123" v="115" actId="1036"/>
          <ac:picMkLst>
            <pc:docMk/>
            <pc:sldMk cId="3457626220" sldId="277"/>
            <ac:picMk id="13" creationId="{7E1EF164-08B8-4485-A5BF-9E1C3EC3E0B8}"/>
          </ac:picMkLst>
        </pc:picChg>
        <pc:picChg chg="add mod">
          <ac:chgData name="Kvapil, Jiri" userId="225641f5-476c-4460-a999-0c44e16b51d1" providerId="ADAL" clId="{C78B93AC-FAE2-4530-B4FA-85C76A5D0C40}" dt="2022-01-17T16:28:12.988" v="422" actId="571"/>
          <ac:picMkLst>
            <pc:docMk/>
            <pc:sldMk cId="3457626220" sldId="277"/>
            <ac:picMk id="14" creationId="{CE3AD89F-621D-47CB-BBE9-40D8C523DB3D}"/>
          </ac:picMkLst>
        </pc:picChg>
        <pc:picChg chg="add mod">
          <ac:chgData name="Kvapil, Jiri" userId="225641f5-476c-4460-a999-0c44e16b51d1" providerId="ADAL" clId="{C78B93AC-FAE2-4530-B4FA-85C76A5D0C40}" dt="2022-01-17T16:28:12.988" v="422" actId="571"/>
          <ac:picMkLst>
            <pc:docMk/>
            <pc:sldMk cId="3457626220" sldId="277"/>
            <ac:picMk id="15" creationId="{EDE51E3F-8D91-4C23-B97C-556EB92F83EC}"/>
          </ac:picMkLst>
        </pc:picChg>
      </pc:sldChg>
      <pc:sldChg chg="modSp mod">
        <pc:chgData name="Kvapil, Jiri" userId="225641f5-476c-4460-a999-0c44e16b51d1" providerId="ADAL" clId="{C78B93AC-FAE2-4530-B4FA-85C76A5D0C40}" dt="2022-01-17T16:21:55.111" v="321" actId="14100"/>
        <pc:sldMkLst>
          <pc:docMk/>
          <pc:sldMk cId="2527903873" sldId="279"/>
        </pc:sldMkLst>
        <pc:spChg chg="mod">
          <ac:chgData name="Kvapil, Jiri" userId="225641f5-476c-4460-a999-0c44e16b51d1" providerId="ADAL" clId="{C78B93AC-FAE2-4530-B4FA-85C76A5D0C40}" dt="2022-01-17T16:21:17.207" v="318" actId="1076"/>
          <ac:spMkLst>
            <pc:docMk/>
            <pc:sldMk cId="2527903873" sldId="279"/>
            <ac:spMk id="2" creationId="{A36E536D-0266-4A9F-9307-67A95C5B77C7}"/>
          </ac:spMkLst>
        </pc:spChg>
        <pc:spChg chg="mod">
          <ac:chgData name="Kvapil, Jiri" userId="225641f5-476c-4460-a999-0c44e16b51d1" providerId="ADAL" clId="{C78B93AC-FAE2-4530-B4FA-85C76A5D0C40}" dt="2022-01-17T16:21:55.111" v="321" actId="14100"/>
          <ac:spMkLst>
            <pc:docMk/>
            <pc:sldMk cId="2527903873" sldId="279"/>
            <ac:spMk id="5" creationId="{E7C64469-FCA4-4A78-B4FF-992DC8EB5D8E}"/>
          </ac:spMkLst>
        </pc:spChg>
        <pc:picChg chg="mod">
          <ac:chgData name="Kvapil, Jiri" userId="225641f5-476c-4460-a999-0c44e16b51d1" providerId="ADAL" clId="{C78B93AC-FAE2-4530-B4FA-85C76A5D0C40}" dt="2022-01-17T16:19:52.992" v="291" actId="1036"/>
          <ac:picMkLst>
            <pc:docMk/>
            <pc:sldMk cId="2527903873" sldId="279"/>
            <ac:picMk id="4" creationId="{7597A960-2D40-46CE-B08C-30F93740C3EF}"/>
          </ac:picMkLst>
        </pc:picChg>
        <pc:picChg chg="mod">
          <ac:chgData name="Kvapil, Jiri" userId="225641f5-476c-4460-a999-0c44e16b51d1" providerId="ADAL" clId="{C78B93AC-FAE2-4530-B4FA-85C76A5D0C40}" dt="2022-01-17T16:19:52.992" v="291" actId="1036"/>
          <ac:picMkLst>
            <pc:docMk/>
            <pc:sldMk cId="2527903873" sldId="279"/>
            <ac:picMk id="8" creationId="{F929E323-1DB6-419D-8CFF-EB0B09F0C783}"/>
          </ac:picMkLst>
        </pc:picChg>
      </pc:sldChg>
      <pc:sldChg chg="addSp delSp modSp mod">
        <pc:chgData name="Kvapil, Jiri" userId="225641f5-476c-4460-a999-0c44e16b51d1" providerId="ADAL" clId="{C78B93AC-FAE2-4530-B4FA-85C76A5D0C40}" dt="2022-01-17T16:27:40.919" v="420" actId="1036"/>
        <pc:sldMkLst>
          <pc:docMk/>
          <pc:sldMk cId="3843130542" sldId="280"/>
        </pc:sldMkLst>
        <pc:spChg chg="mod">
          <ac:chgData name="Kvapil, Jiri" userId="225641f5-476c-4460-a999-0c44e16b51d1" providerId="ADAL" clId="{C78B93AC-FAE2-4530-B4FA-85C76A5D0C40}" dt="2022-01-17T16:27:40.919" v="420" actId="1036"/>
          <ac:spMkLst>
            <pc:docMk/>
            <pc:sldMk cId="3843130542" sldId="280"/>
            <ac:spMk id="2" creationId="{786B892E-AC1E-41FF-8ECA-2F05EBD814AF}"/>
          </ac:spMkLst>
        </pc:spChg>
        <pc:spChg chg="mod">
          <ac:chgData name="Kvapil, Jiri" userId="225641f5-476c-4460-a999-0c44e16b51d1" providerId="ADAL" clId="{C78B93AC-FAE2-4530-B4FA-85C76A5D0C40}" dt="2022-01-17T16:25:58.944" v="412" actId="12788"/>
          <ac:spMkLst>
            <pc:docMk/>
            <pc:sldMk cId="3843130542" sldId="280"/>
            <ac:spMk id="3" creationId="{8B8B87C8-DA5D-4C96-83C8-6D97FED10AF4}"/>
          </ac:spMkLst>
        </pc:spChg>
        <pc:spChg chg="add del mod">
          <ac:chgData name="Kvapil, Jiri" userId="225641f5-476c-4460-a999-0c44e16b51d1" providerId="ADAL" clId="{C78B93AC-FAE2-4530-B4FA-85C76A5D0C40}" dt="2022-01-17T16:25:09.543" v="383" actId="478"/>
          <ac:spMkLst>
            <pc:docMk/>
            <pc:sldMk cId="3843130542" sldId="280"/>
            <ac:spMk id="7" creationId="{4E08FF85-2F91-4C0F-B7A9-909BB213A4D3}"/>
          </ac:spMkLst>
        </pc:spChg>
        <pc:picChg chg="mod">
          <ac:chgData name="Kvapil, Jiri" userId="225641f5-476c-4460-a999-0c44e16b51d1" providerId="ADAL" clId="{C78B93AC-FAE2-4530-B4FA-85C76A5D0C40}" dt="2022-01-17T16:24:42.479" v="341" actId="1035"/>
          <ac:picMkLst>
            <pc:docMk/>
            <pc:sldMk cId="3843130542" sldId="280"/>
            <ac:picMk id="5" creationId="{6EC7FD53-DC3E-42DC-B9EE-4367A2729FDB}"/>
          </ac:picMkLst>
        </pc:picChg>
        <pc:picChg chg="mod">
          <ac:chgData name="Kvapil, Jiri" userId="225641f5-476c-4460-a999-0c44e16b51d1" providerId="ADAL" clId="{C78B93AC-FAE2-4530-B4FA-85C76A5D0C40}" dt="2022-01-17T16:26:53.648" v="413" actId="1076"/>
          <ac:picMkLst>
            <pc:docMk/>
            <pc:sldMk cId="3843130542" sldId="280"/>
            <ac:picMk id="6" creationId="{41C8FBB1-FB47-4E8E-AA86-A77BBE0087E6}"/>
          </ac:picMkLst>
        </pc:picChg>
        <pc:picChg chg="mod">
          <ac:chgData name="Kvapil, Jiri" userId="225641f5-476c-4460-a999-0c44e16b51d1" providerId="ADAL" clId="{C78B93AC-FAE2-4530-B4FA-85C76A5D0C40}" dt="2022-01-17T16:24:42.479" v="341" actId="1035"/>
          <ac:picMkLst>
            <pc:docMk/>
            <pc:sldMk cId="3843130542" sldId="280"/>
            <ac:picMk id="8" creationId="{72E7285B-C32E-42AF-9157-5441650936FE}"/>
          </ac:picMkLst>
        </pc:picChg>
      </pc:sldChg>
      <pc:sldChg chg="addSp delSp modSp mod">
        <pc:chgData name="Kvapil, Jiri" userId="225641f5-476c-4460-a999-0c44e16b51d1" providerId="ADAL" clId="{C78B93AC-FAE2-4530-B4FA-85C76A5D0C40}" dt="2022-01-17T16:31:41.198" v="452" actId="1038"/>
        <pc:sldMkLst>
          <pc:docMk/>
          <pc:sldMk cId="566698954" sldId="282"/>
        </pc:sldMkLst>
        <pc:spChg chg="add del mod">
          <ac:chgData name="Kvapil, Jiri" userId="225641f5-476c-4460-a999-0c44e16b51d1" providerId="ADAL" clId="{C78B93AC-FAE2-4530-B4FA-85C76A5D0C40}" dt="2022-01-17T16:15:27.577" v="226" actId="478"/>
          <ac:spMkLst>
            <pc:docMk/>
            <pc:sldMk cId="566698954" sldId="282"/>
            <ac:spMk id="4" creationId="{4266FB12-E8DE-4DEC-91DA-B0BA0AAFF49B}"/>
          </ac:spMkLst>
        </pc:spChg>
        <pc:spChg chg="del mod">
          <ac:chgData name="Kvapil, Jiri" userId="225641f5-476c-4460-a999-0c44e16b51d1" providerId="ADAL" clId="{C78B93AC-FAE2-4530-B4FA-85C76A5D0C40}" dt="2022-01-17T16:15:21.859" v="225" actId="478"/>
          <ac:spMkLst>
            <pc:docMk/>
            <pc:sldMk cId="566698954" sldId="282"/>
            <ac:spMk id="7" creationId="{C6FF717D-233C-435C-AFB7-6FF98A0B546A}"/>
          </ac:spMkLst>
        </pc:spChg>
        <pc:spChg chg="mod">
          <ac:chgData name="Kvapil, Jiri" userId="225641f5-476c-4460-a999-0c44e16b51d1" providerId="ADAL" clId="{C78B93AC-FAE2-4530-B4FA-85C76A5D0C40}" dt="2022-01-17T16:31:41.198" v="452" actId="1038"/>
          <ac:spMkLst>
            <pc:docMk/>
            <pc:sldMk cId="566698954" sldId="282"/>
            <ac:spMk id="8" creationId="{F43CA8F5-68F4-4B90-8F77-F89CD0B4920A}"/>
          </ac:spMkLst>
        </pc:spChg>
        <pc:spChg chg="add mod">
          <ac:chgData name="Kvapil, Jiri" userId="225641f5-476c-4460-a999-0c44e16b51d1" providerId="ADAL" clId="{C78B93AC-FAE2-4530-B4FA-85C76A5D0C40}" dt="2022-01-17T16:15:28.885" v="227"/>
          <ac:spMkLst>
            <pc:docMk/>
            <pc:sldMk cId="566698954" sldId="282"/>
            <ac:spMk id="10" creationId="{3CC925B1-30D9-420A-890D-AC9558747107}"/>
          </ac:spMkLst>
        </pc:spChg>
        <pc:picChg chg="mod modCrop">
          <ac:chgData name="Kvapil, Jiri" userId="225641f5-476c-4460-a999-0c44e16b51d1" providerId="ADAL" clId="{C78B93AC-FAE2-4530-B4FA-85C76A5D0C40}" dt="2022-01-17T16:31:24.205" v="433" actId="1076"/>
          <ac:picMkLst>
            <pc:docMk/>
            <pc:sldMk cId="566698954" sldId="282"/>
            <ac:picMk id="3" creationId="{6B70EA52-3472-4375-A512-2CC57F7AD33D}"/>
          </ac:picMkLst>
        </pc:picChg>
        <pc:picChg chg="mod modCrop">
          <ac:chgData name="Kvapil, Jiri" userId="225641f5-476c-4460-a999-0c44e16b51d1" providerId="ADAL" clId="{C78B93AC-FAE2-4530-B4FA-85C76A5D0C40}" dt="2022-01-17T16:31:12.686" v="429" actId="1076"/>
          <ac:picMkLst>
            <pc:docMk/>
            <pc:sldMk cId="566698954" sldId="282"/>
            <ac:picMk id="5" creationId="{3FF52175-1681-4BC5-BBDC-1EF8B23BA299}"/>
          </ac:picMkLst>
        </pc:picChg>
        <pc:picChg chg="mod">
          <ac:chgData name="Kvapil, Jiri" userId="225641f5-476c-4460-a999-0c44e16b51d1" providerId="ADAL" clId="{C78B93AC-FAE2-4530-B4FA-85C76A5D0C40}" dt="2022-01-17T16:31:29.813" v="434" actId="1076"/>
          <ac:picMkLst>
            <pc:docMk/>
            <pc:sldMk cId="566698954" sldId="282"/>
            <ac:picMk id="9" creationId="{B20C1C81-FA4B-4CB5-AA9B-964D80121D7B}"/>
          </ac:picMkLst>
        </pc:picChg>
      </pc:sldChg>
      <pc:sldChg chg="addSp delSp modSp mod">
        <pc:chgData name="Kvapil, Jiri" userId="225641f5-476c-4460-a999-0c44e16b51d1" providerId="ADAL" clId="{C78B93AC-FAE2-4530-B4FA-85C76A5D0C40}" dt="2022-01-17T16:23:02.711" v="331" actId="1035"/>
        <pc:sldMkLst>
          <pc:docMk/>
          <pc:sldMk cId="2359350302" sldId="284"/>
        </pc:sldMkLst>
        <pc:spChg chg="del">
          <ac:chgData name="Kvapil, Jiri" userId="225641f5-476c-4460-a999-0c44e16b51d1" providerId="ADAL" clId="{C78B93AC-FAE2-4530-B4FA-85C76A5D0C40}" dt="2022-01-17T16:20:09.754" v="292" actId="478"/>
          <ac:spMkLst>
            <pc:docMk/>
            <pc:sldMk cId="2359350302" sldId="284"/>
            <ac:spMk id="5" creationId="{E7C64469-FCA4-4A78-B4FF-992DC8EB5D8E}"/>
          </ac:spMkLst>
        </pc:spChg>
        <pc:spChg chg="mod">
          <ac:chgData name="Kvapil, Jiri" userId="225641f5-476c-4460-a999-0c44e16b51d1" providerId="ADAL" clId="{C78B93AC-FAE2-4530-B4FA-85C76A5D0C40}" dt="2022-01-17T16:23:02.711" v="331" actId="1035"/>
          <ac:spMkLst>
            <pc:docMk/>
            <pc:sldMk cId="2359350302" sldId="284"/>
            <ac:spMk id="7" creationId="{A83310D4-A135-4059-A28E-EB4B931A449A}"/>
          </ac:spMkLst>
        </pc:spChg>
        <pc:spChg chg="add del mod">
          <ac:chgData name="Kvapil, Jiri" userId="225641f5-476c-4460-a999-0c44e16b51d1" providerId="ADAL" clId="{C78B93AC-FAE2-4530-B4FA-85C76A5D0C40}" dt="2022-01-17T16:20:13.080" v="293" actId="478"/>
          <ac:spMkLst>
            <pc:docMk/>
            <pc:sldMk cId="2359350302" sldId="284"/>
            <ac:spMk id="8" creationId="{125AD1C5-4853-42AE-89DE-07C8EE05F2DA}"/>
          </ac:spMkLst>
        </pc:spChg>
        <pc:spChg chg="add del mod">
          <ac:chgData name="Kvapil, Jiri" userId="225641f5-476c-4460-a999-0c44e16b51d1" providerId="ADAL" clId="{C78B93AC-FAE2-4530-B4FA-85C76A5D0C40}" dt="2022-01-17T16:22:01.123" v="322" actId="478"/>
          <ac:spMkLst>
            <pc:docMk/>
            <pc:sldMk cId="2359350302" sldId="284"/>
            <ac:spMk id="9" creationId="{0F566D6A-DD89-4667-83F9-8E25E89A5506}"/>
          </ac:spMkLst>
        </pc:spChg>
        <pc:spChg chg="add del mod">
          <ac:chgData name="Kvapil, Jiri" userId="225641f5-476c-4460-a999-0c44e16b51d1" providerId="ADAL" clId="{C78B93AC-FAE2-4530-B4FA-85C76A5D0C40}" dt="2022-01-17T16:22:04.329" v="324" actId="478"/>
          <ac:spMkLst>
            <pc:docMk/>
            <pc:sldMk cId="2359350302" sldId="284"/>
            <ac:spMk id="11" creationId="{E504C063-48DC-451A-934C-99965478C030}"/>
          </ac:spMkLst>
        </pc:spChg>
        <pc:spChg chg="add mod">
          <ac:chgData name="Kvapil, Jiri" userId="225641f5-476c-4460-a999-0c44e16b51d1" providerId="ADAL" clId="{C78B93AC-FAE2-4530-B4FA-85C76A5D0C40}" dt="2022-01-17T16:22:01.684" v="323"/>
          <ac:spMkLst>
            <pc:docMk/>
            <pc:sldMk cId="2359350302" sldId="284"/>
            <ac:spMk id="12" creationId="{73AC0A5D-FDF0-40F3-AD4F-615B934FD5E5}"/>
          </ac:spMkLst>
        </pc:spChg>
      </pc:sldChg>
    </pc:docChg>
  </pc:docChgLst>
  <pc:docChgLst>
    <pc:chgData name="Michael Horna" userId="90be2c02-308f-42aa-96fb-cde6fa4cf9e5" providerId="ADAL" clId="{DBF176A6-D2D3-4A16-87B6-8F5439AC735A}"/>
    <pc:docChg chg="modSld">
      <pc:chgData name="Michael Horna" userId="90be2c02-308f-42aa-96fb-cde6fa4cf9e5" providerId="ADAL" clId="{DBF176A6-D2D3-4A16-87B6-8F5439AC735A}" dt="2022-02-11T11:25:44.714" v="1" actId="20577"/>
      <pc:docMkLst>
        <pc:docMk/>
      </pc:docMkLst>
      <pc:sldChg chg="modSp mod">
        <pc:chgData name="Michael Horna" userId="90be2c02-308f-42aa-96fb-cde6fa4cf9e5" providerId="ADAL" clId="{DBF176A6-D2D3-4A16-87B6-8F5439AC735A}" dt="2022-02-11T11:25:44.714" v="1" actId="20577"/>
        <pc:sldMkLst>
          <pc:docMk/>
          <pc:sldMk cId="3847548093" sldId="262"/>
        </pc:sldMkLst>
        <pc:spChg chg="mod">
          <ac:chgData name="Michael Horna" userId="90be2c02-308f-42aa-96fb-cde6fa4cf9e5" providerId="ADAL" clId="{DBF176A6-D2D3-4A16-87B6-8F5439AC735A}" dt="2022-02-11T11:25:44.714" v="1" actId="20577"/>
          <ac:spMkLst>
            <pc:docMk/>
            <pc:sldMk cId="3847548093" sldId="262"/>
            <ac:spMk id="2" creationId="{786B892E-AC1E-41FF-8ECA-2F05EBD814AF}"/>
          </ac:spMkLst>
        </pc:spChg>
      </pc:sldChg>
    </pc:docChg>
  </pc:docChgLst>
  <pc:docChgLst>
    <pc:chgData name="Richterkova, Sarka" userId="S::richterkova@gytool.cz::41a40c9d-8ecf-4791-9274-16e45bb698c1" providerId="AD" clId="Web-{EA0C3892-57B4-306A-0544-648971C95476}"/>
    <pc:docChg chg="delSld">
      <pc:chgData name="Richterkova, Sarka" userId="S::richterkova@gytool.cz::41a40c9d-8ecf-4791-9274-16e45bb698c1" providerId="AD" clId="Web-{EA0C3892-57B4-306A-0544-648971C95476}" dt="2022-01-17T16:43:08.776" v="1"/>
      <pc:docMkLst>
        <pc:docMk/>
      </pc:docMkLst>
      <pc:sldChg chg="del">
        <pc:chgData name="Richterkova, Sarka" userId="S::richterkova@gytool.cz::41a40c9d-8ecf-4791-9274-16e45bb698c1" providerId="AD" clId="Web-{EA0C3892-57B4-306A-0544-648971C95476}" dt="2022-01-17T16:43:08.776" v="1"/>
        <pc:sldMkLst>
          <pc:docMk/>
          <pc:sldMk cId="2555095274" sldId="256"/>
        </pc:sldMkLst>
      </pc:sldChg>
      <pc:sldChg chg="del">
        <pc:chgData name="Richterkova, Sarka" userId="S::richterkova@gytool.cz::41a40c9d-8ecf-4791-9274-16e45bb698c1" providerId="AD" clId="Web-{EA0C3892-57B4-306A-0544-648971C95476}" dt="2022-01-17T16:43:06.995" v="0"/>
        <pc:sldMkLst>
          <pc:docMk/>
          <pc:sldMk cId="134102127" sldId="278"/>
        </pc:sldMkLst>
      </pc:sldChg>
    </pc:docChg>
  </pc:docChgLst>
  <pc:docChgLst>
    <pc:chgData name="Stranska, Iva" userId="0841b92c-48ef-4cb9-8b85-4562af3ac3ec" providerId="ADAL" clId="{CBAE23BF-73EE-41FA-82F9-9AEB109BDD6D}"/>
    <pc:docChg chg="undo custSel modSld">
      <pc:chgData name="Stranska, Iva" userId="0841b92c-48ef-4cb9-8b85-4562af3ac3ec" providerId="ADAL" clId="{CBAE23BF-73EE-41FA-82F9-9AEB109BDD6D}" dt="2021-12-22T07:54:53.073" v="292" actId="1076"/>
      <pc:docMkLst>
        <pc:docMk/>
      </pc:docMkLst>
      <pc:sldChg chg="addSp delSp mod">
        <pc:chgData name="Stranska, Iva" userId="0841b92c-48ef-4cb9-8b85-4562af3ac3ec" providerId="ADAL" clId="{CBAE23BF-73EE-41FA-82F9-9AEB109BDD6D}" dt="2021-12-22T07:47:02.623" v="15" actId="21"/>
        <pc:sldMkLst>
          <pc:docMk/>
          <pc:sldMk cId="2555095274" sldId="256"/>
        </pc:sldMkLst>
        <pc:picChg chg="add del">
          <ac:chgData name="Stranska, Iva" userId="0841b92c-48ef-4cb9-8b85-4562af3ac3ec" providerId="ADAL" clId="{CBAE23BF-73EE-41FA-82F9-9AEB109BDD6D}" dt="2021-12-22T07:47:02.623" v="15" actId="21"/>
          <ac:picMkLst>
            <pc:docMk/>
            <pc:sldMk cId="2555095274" sldId="256"/>
            <ac:picMk id="5" creationId="{D8407D02-C2C6-40D2-84F8-90B4CFDD48EE}"/>
          </ac:picMkLst>
        </pc:picChg>
      </pc:sldChg>
      <pc:sldChg chg="addSp delSp modSp mod">
        <pc:chgData name="Stranska, Iva" userId="0841b92c-48ef-4cb9-8b85-4562af3ac3ec" providerId="ADAL" clId="{CBAE23BF-73EE-41FA-82F9-9AEB109BDD6D}" dt="2021-12-22T07:47:00.417" v="14"/>
        <pc:sldMkLst>
          <pc:docMk/>
          <pc:sldMk cId="2806874655" sldId="263"/>
        </pc:sldMkLst>
        <pc:picChg chg="add del mod">
          <ac:chgData name="Stranska, Iva" userId="0841b92c-48ef-4cb9-8b85-4562af3ac3ec" providerId="ADAL" clId="{CBAE23BF-73EE-41FA-82F9-9AEB109BDD6D}" dt="2021-12-22T07:47:00.417" v="14"/>
          <ac:picMkLst>
            <pc:docMk/>
            <pc:sldMk cId="2806874655" sldId="263"/>
            <ac:picMk id="4" creationId="{FDFE405C-C1E1-4D6D-B344-8D30A90E7120}"/>
          </ac:picMkLst>
        </pc:picChg>
        <pc:picChg chg="add del mod">
          <ac:chgData name="Stranska, Iva" userId="0841b92c-48ef-4cb9-8b85-4562af3ac3ec" providerId="ADAL" clId="{CBAE23BF-73EE-41FA-82F9-9AEB109BDD6D}" dt="2021-12-22T07:46:23.551" v="5"/>
          <ac:picMkLst>
            <pc:docMk/>
            <pc:sldMk cId="2806874655" sldId="263"/>
            <ac:picMk id="5" creationId="{CB05873C-DC80-4566-A103-C75DBFA0B180}"/>
          </ac:picMkLst>
        </pc:picChg>
      </pc:sldChg>
      <pc:sldChg chg="addSp modSp mod">
        <pc:chgData name="Stranska, Iva" userId="0841b92c-48ef-4cb9-8b85-4562af3ac3ec" providerId="ADAL" clId="{CBAE23BF-73EE-41FA-82F9-9AEB109BDD6D}" dt="2021-12-22T07:54:53.073" v="292" actId="1076"/>
        <pc:sldMkLst>
          <pc:docMk/>
          <pc:sldMk cId="3457626220" sldId="277"/>
        </pc:sldMkLst>
        <pc:spChg chg="add mod">
          <ac:chgData name="Stranska, Iva" userId="0841b92c-48ef-4cb9-8b85-4562af3ac3ec" providerId="ADAL" clId="{CBAE23BF-73EE-41FA-82F9-9AEB109BDD6D}" dt="2021-12-22T07:54:53.073" v="292" actId="1076"/>
          <ac:spMkLst>
            <pc:docMk/>
            <pc:sldMk cId="3457626220" sldId="277"/>
            <ac:spMk id="2" creationId="{8E6245BE-8DF8-436F-8F03-5BA791F7EC50}"/>
          </ac:spMkLst>
        </pc:spChg>
      </pc:sldChg>
    </pc:docChg>
  </pc:docChgLst>
  <pc:docChgLst>
    <pc:chgData name="Kvapil, Jiri" userId="225641f5-476c-4460-a999-0c44e16b51d1" providerId="ADAL" clId="{7B241171-7455-4BF8-8CDC-082EFA76119B}"/>
    <pc:docChg chg="undo custSel addSld modSld sldOrd">
      <pc:chgData name="Kvapil, Jiri" userId="225641f5-476c-4460-a999-0c44e16b51d1" providerId="ADAL" clId="{7B241171-7455-4BF8-8CDC-082EFA76119B}" dt="2022-01-19T12:06:06.249" v="258" actId="692"/>
      <pc:docMkLst>
        <pc:docMk/>
      </pc:docMkLst>
      <pc:sldChg chg="modSp mod">
        <pc:chgData name="Kvapil, Jiri" userId="225641f5-476c-4460-a999-0c44e16b51d1" providerId="ADAL" clId="{7B241171-7455-4BF8-8CDC-082EFA76119B}" dt="2022-01-19T11:51:35.335" v="12" actId="1076"/>
        <pc:sldMkLst>
          <pc:docMk/>
          <pc:sldMk cId="3847548093" sldId="262"/>
        </pc:sldMkLst>
        <pc:spChg chg="mod">
          <ac:chgData name="Kvapil, Jiri" userId="225641f5-476c-4460-a999-0c44e16b51d1" providerId="ADAL" clId="{7B241171-7455-4BF8-8CDC-082EFA76119B}" dt="2022-01-19T11:51:26.499" v="7" actId="12788"/>
          <ac:spMkLst>
            <pc:docMk/>
            <pc:sldMk cId="3847548093" sldId="262"/>
            <ac:spMk id="2" creationId="{786B892E-AC1E-41FF-8ECA-2F05EBD814AF}"/>
          </ac:spMkLst>
        </pc:spChg>
        <pc:spChg chg="mod">
          <ac:chgData name="Kvapil, Jiri" userId="225641f5-476c-4460-a999-0c44e16b51d1" providerId="ADAL" clId="{7B241171-7455-4BF8-8CDC-082EFA76119B}" dt="2022-01-19T11:51:35.335" v="12" actId="1076"/>
          <ac:spMkLst>
            <pc:docMk/>
            <pc:sldMk cId="3847548093" sldId="262"/>
            <ac:spMk id="3" creationId="{45E03201-84BE-4224-8DFC-4AFA53CF7439}"/>
          </ac:spMkLst>
        </pc:spChg>
      </pc:sldChg>
      <pc:sldChg chg="modSp mod">
        <pc:chgData name="Kvapil, Jiri" userId="225641f5-476c-4460-a999-0c44e16b51d1" providerId="ADAL" clId="{7B241171-7455-4BF8-8CDC-082EFA76119B}" dt="2022-01-19T11:49:59.498" v="2" actId="20577"/>
        <pc:sldMkLst>
          <pc:docMk/>
          <pc:sldMk cId="1019081723" sldId="273"/>
        </pc:sldMkLst>
        <pc:spChg chg="mod">
          <ac:chgData name="Kvapil, Jiri" userId="225641f5-476c-4460-a999-0c44e16b51d1" providerId="ADAL" clId="{7B241171-7455-4BF8-8CDC-082EFA76119B}" dt="2022-01-19T11:49:59.498" v="2" actId="20577"/>
          <ac:spMkLst>
            <pc:docMk/>
            <pc:sldMk cId="1019081723" sldId="273"/>
            <ac:spMk id="3" creationId="{8B8DA3FE-38E7-4A82-BFF5-882685301CD5}"/>
          </ac:spMkLst>
        </pc:spChg>
      </pc:sldChg>
      <pc:sldChg chg="addSp delSp modSp add mod ord">
        <pc:chgData name="Kvapil, Jiri" userId="225641f5-476c-4460-a999-0c44e16b51d1" providerId="ADAL" clId="{7B241171-7455-4BF8-8CDC-082EFA76119B}" dt="2022-01-19T12:06:06.249" v="258" actId="692"/>
        <pc:sldMkLst>
          <pc:docMk/>
          <pc:sldMk cId="3296784773" sldId="285"/>
        </pc:sldMkLst>
        <pc:spChg chg="mod">
          <ac:chgData name="Kvapil, Jiri" userId="225641f5-476c-4460-a999-0c44e16b51d1" providerId="ADAL" clId="{7B241171-7455-4BF8-8CDC-082EFA76119B}" dt="2022-01-19T11:52:46.220" v="25" actId="20577"/>
          <ac:spMkLst>
            <pc:docMk/>
            <pc:sldMk cId="3296784773" sldId="285"/>
            <ac:spMk id="2" creationId="{786B892E-AC1E-41FF-8ECA-2F05EBD814AF}"/>
          </ac:spMkLst>
        </pc:spChg>
        <pc:spChg chg="mod">
          <ac:chgData name="Kvapil, Jiri" userId="225641f5-476c-4460-a999-0c44e16b51d1" providerId="ADAL" clId="{7B241171-7455-4BF8-8CDC-082EFA76119B}" dt="2022-01-19T12:04:30.544" v="254" actId="20577"/>
          <ac:spMkLst>
            <pc:docMk/>
            <pc:sldMk cId="3296784773" sldId="285"/>
            <ac:spMk id="3" creationId="{45E03201-84BE-4224-8DFC-4AFA53CF7439}"/>
          </ac:spMkLst>
        </pc:spChg>
        <pc:picChg chg="del">
          <ac:chgData name="Kvapil, Jiri" userId="225641f5-476c-4460-a999-0c44e16b51d1" providerId="ADAL" clId="{7B241171-7455-4BF8-8CDC-082EFA76119B}" dt="2022-01-19T11:54:32.028" v="27" actId="478"/>
          <ac:picMkLst>
            <pc:docMk/>
            <pc:sldMk cId="3296784773" sldId="285"/>
            <ac:picMk id="5" creationId="{05DCD33A-5559-49F0-8AE5-2AA5569B6B38}"/>
          </ac:picMkLst>
        </pc:picChg>
        <pc:picChg chg="add mod">
          <ac:chgData name="Kvapil, Jiri" userId="225641f5-476c-4460-a999-0c44e16b51d1" providerId="ADAL" clId="{7B241171-7455-4BF8-8CDC-082EFA76119B}" dt="2022-01-19T12:05:58.324" v="256" actId="692"/>
          <ac:picMkLst>
            <pc:docMk/>
            <pc:sldMk cId="3296784773" sldId="285"/>
            <ac:picMk id="6" creationId="{4D1055E8-3FFD-41D3-9B69-E100395E2B02}"/>
          </ac:picMkLst>
        </pc:picChg>
        <pc:picChg chg="del">
          <ac:chgData name="Kvapil, Jiri" userId="225641f5-476c-4460-a999-0c44e16b51d1" providerId="ADAL" clId="{7B241171-7455-4BF8-8CDC-082EFA76119B}" dt="2022-01-19T11:54:31.033" v="26" actId="478"/>
          <ac:picMkLst>
            <pc:docMk/>
            <pc:sldMk cId="3296784773" sldId="285"/>
            <ac:picMk id="7" creationId="{1ADF26A1-BC6C-4A05-A86B-7E4C6A965C77}"/>
          </ac:picMkLst>
        </pc:picChg>
        <pc:picChg chg="add del mod">
          <ac:chgData name="Kvapil, Jiri" userId="225641f5-476c-4460-a999-0c44e16b51d1" providerId="ADAL" clId="{7B241171-7455-4BF8-8CDC-082EFA76119B}" dt="2022-01-19T11:57:46.646" v="83" actId="478"/>
          <ac:picMkLst>
            <pc:docMk/>
            <pc:sldMk cId="3296784773" sldId="285"/>
            <ac:picMk id="9" creationId="{D5F0B7B1-D7D4-4B59-B3FC-7E20781A6C87}"/>
          </ac:picMkLst>
        </pc:picChg>
        <pc:picChg chg="add mod modCrop">
          <ac:chgData name="Kvapil, Jiri" userId="225641f5-476c-4460-a999-0c44e16b51d1" providerId="ADAL" clId="{7B241171-7455-4BF8-8CDC-082EFA76119B}" dt="2022-01-19T12:06:06.249" v="258" actId="692"/>
          <ac:picMkLst>
            <pc:docMk/>
            <pc:sldMk cId="3296784773" sldId="285"/>
            <ac:picMk id="11" creationId="{CFE95ACE-B060-441A-9489-1CABF1EA1799}"/>
          </ac:picMkLst>
        </pc:picChg>
      </pc:sldChg>
    </pc:docChg>
  </pc:docChgLst>
  <pc:docChgLst>
    <pc:chgData name="Bednaříková, Lenka" userId="f8c85ecf-5dbb-45ab-aad8-45934564c0d8" providerId="ADAL" clId="{E67C4834-79F8-4492-8910-8BF723BCEF00}"/>
    <pc:docChg chg="undo custSel modSld sldOrd modMainMaster">
      <pc:chgData name="Bednaříková, Lenka" userId="f8c85ecf-5dbb-45ab-aad8-45934564c0d8" providerId="ADAL" clId="{E67C4834-79F8-4492-8910-8BF723BCEF00}" dt="2022-01-17T18:30:16.124" v="607" actId="255"/>
      <pc:docMkLst>
        <pc:docMk/>
      </pc:docMkLst>
      <pc:sldChg chg="addSp delSp modSp mod modClrScheme chgLayout">
        <pc:chgData name="Bednaříková, Lenka" userId="f8c85ecf-5dbb-45ab-aad8-45934564c0d8" providerId="ADAL" clId="{E67C4834-79F8-4492-8910-8BF723BCEF00}" dt="2022-01-17T17:45:03.476" v="158" actId="14100"/>
        <pc:sldMkLst>
          <pc:docMk/>
          <pc:sldMk cId="815148595" sldId="257"/>
        </pc:sldMkLst>
        <pc:spChg chg="mod ord">
          <ac:chgData name="Bednaříková, Lenka" userId="f8c85ecf-5dbb-45ab-aad8-45934564c0d8" providerId="ADAL" clId="{E67C4834-79F8-4492-8910-8BF723BCEF00}" dt="2022-01-17T17:44:30.284" v="151" actId="700"/>
          <ac:spMkLst>
            <pc:docMk/>
            <pc:sldMk cId="815148595" sldId="257"/>
            <ac:spMk id="2" creationId="{786B892E-AC1E-41FF-8ECA-2F05EBD814AF}"/>
          </ac:spMkLst>
        </pc:spChg>
        <pc:spChg chg="add del mod ord">
          <ac:chgData name="Bednaříková, Lenka" userId="f8c85ecf-5dbb-45ab-aad8-45934564c0d8" providerId="ADAL" clId="{E67C4834-79F8-4492-8910-8BF723BCEF00}" dt="2022-01-17T17:42:14.174" v="93" actId="700"/>
          <ac:spMkLst>
            <pc:docMk/>
            <pc:sldMk cId="815148595" sldId="257"/>
            <ac:spMk id="3" creationId="{36F54EF7-0267-458A-AA7E-0169FEEC0101}"/>
          </ac:spMkLst>
        </pc:spChg>
        <pc:spChg chg="add del mod ord">
          <ac:chgData name="Bednaříková, Lenka" userId="f8c85ecf-5dbb-45ab-aad8-45934564c0d8" providerId="ADAL" clId="{E67C4834-79F8-4492-8910-8BF723BCEF00}" dt="2022-01-17T17:43:03.032" v="103" actId="700"/>
          <ac:spMkLst>
            <pc:docMk/>
            <pc:sldMk cId="815148595" sldId="257"/>
            <ac:spMk id="4" creationId="{F53CDD8A-1BCA-464E-ABEC-F2062521DC53}"/>
          </ac:spMkLst>
        </pc:spChg>
        <pc:spChg chg="del mod">
          <ac:chgData name="Bednaříková, Lenka" userId="f8c85ecf-5dbb-45ab-aad8-45934564c0d8" providerId="ADAL" clId="{E67C4834-79F8-4492-8910-8BF723BCEF00}" dt="2022-01-17T17:44:42.074" v="153" actId="478"/>
          <ac:spMkLst>
            <pc:docMk/>
            <pc:sldMk cId="815148595" sldId="257"/>
            <ac:spMk id="5" creationId="{B89DA812-74F7-4069-B08E-7157EDF0E33D}"/>
          </ac:spMkLst>
        </pc:spChg>
        <pc:spChg chg="del mod">
          <ac:chgData name="Bednaříková, Lenka" userId="f8c85ecf-5dbb-45ab-aad8-45934564c0d8" providerId="ADAL" clId="{E67C4834-79F8-4492-8910-8BF723BCEF00}" dt="2022-01-17T17:44:51.106" v="156" actId="478"/>
          <ac:spMkLst>
            <pc:docMk/>
            <pc:sldMk cId="815148595" sldId="257"/>
            <ac:spMk id="7" creationId="{48CDCB11-021E-437D-8B24-3990BC9AFA88}"/>
          </ac:spMkLst>
        </pc:spChg>
        <pc:spChg chg="add del mod ord">
          <ac:chgData name="Bednaříková, Lenka" userId="f8c85ecf-5dbb-45ab-aad8-45934564c0d8" providerId="ADAL" clId="{E67C4834-79F8-4492-8910-8BF723BCEF00}" dt="2022-01-17T17:43:16.578" v="104" actId="478"/>
          <ac:spMkLst>
            <pc:docMk/>
            <pc:sldMk cId="815148595" sldId="257"/>
            <ac:spMk id="8" creationId="{FF4D163B-7AF8-406C-8FA8-125E57CE35DE}"/>
          </ac:spMkLst>
        </pc:spChg>
        <pc:spChg chg="add mod ord">
          <ac:chgData name="Bednaříková, Lenka" userId="f8c85ecf-5dbb-45ab-aad8-45934564c0d8" providerId="ADAL" clId="{E67C4834-79F8-4492-8910-8BF723BCEF00}" dt="2022-01-17T17:45:03.476" v="158" actId="14100"/>
          <ac:spMkLst>
            <pc:docMk/>
            <pc:sldMk cId="815148595" sldId="257"/>
            <ac:spMk id="9" creationId="{3EF4C7D5-E340-4CD7-AD6D-1FAA5A24983F}"/>
          </ac:spMkLst>
        </pc:spChg>
        <pc:spChg chg="add mod ord">
          <ac:chgData name="Bednaříková, Lenka" userId="f8c85ecf-5dbb-45ab-aad8-45934564c0d8" providerId="ADAL" clId="{E67C4834-79F8-4492-8910-8BF723BCEF00}" dt="2022-01-17T17:45:03.476" v="158" actId="14100"/>
          <ac:spMkLst>
            <pc:docMk/>
            <pc:sldMk cId="815148595" sldId="257"/>
            <ac:spMk id="10" creationId="{14F26FC0-96A6-465A-9D37-DB08F93AE059}"/>
          </ac:spMkLst>
        </pc:spChg>
        <pc:picChg chg="del">
          <ac:chgData name="Bednaříková, Lenka" userId="f8c85ecf-5dbb-45ab-aad8-45934564c0d8" providerId="ADAL" clId="{E67C4834-79F8-4492-8910-8BF723BCEF00}" dt="2022-01-17T17:39:16.284" v="36" actId="478"/>
          <ac:picMkLst>
            <pc:docMk/>
            <pc:sldMk cId="815148595" sldId="257"/>
            <ac:picMk id="6" creationId="{41C8FBB1-FB47-4E8E-AA86-A77BBE0087E6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7:41:42.174" v="87" actId="553"/>
        <pc:sldMkLst>
          <pc:docMk/>
          <pc:sldMk cId="354081242" sldId="258"/>
        </pc:sldMkLst>
        <pc:spChg chg="mod">
          <ac:chgData name="Bednaříková, Lenka" userId="f8c85ecf-5dbb-45ab-aad8-45934564c0d8" providerId="ADAL" clId="{E67C4834-79F8-4492-8910-8BF723BCEF00}" dt="2022-01-17T17:41:42.174" v="87" actId="553"/>
          <ac:spMkLst>
            <pc:docMk/>
            <pc:sldMk cId="354081242" sldId="258"/>
            <ac:spMk id="2" creationId="{179615FB-2FFA-474F-B1CE-217BF51BC3CF}"/>
          </ac:spMkLst>
        </pc:spChg>
        <pc:spChg chg="mod">
          <ac:chgData name="Bednaříková, Lenka" userId="f8c85ecf-5dbb-45ab-aad8-45934564c0d8" providerId="ADAL" clId="{E67C4834-79F8-4492-8910-8BF723BCEF00}" dt="2022-01-17T17:41:42.174" v="87" actId="553"/>
          <ac:spMkLst>
            <pc:docMk/>
            <pc:sldMk cId="354081242" sldId="258"/>
            <ac:spMk id="4" creationId="{D8F1CBBF-4344-4637-A740-65C96162DC11}"/>
          </ac:spMkLst>
        </pc:spChg>
        <pc:spChg chg="add del mod ord">
          <ac:chgData name="Bednaříková, Lenka" userId="f8c85ecf-5dbb-45ab-aad8-45934564c0d8" providerId="ADAL" clId="{E67C4834-79F8-4492-8910-8BF723BCEF00}" dt="2022-01-17T17:38:46.627" v="34" actId="478"/>
          <ac:spMkLst>
            <pc:docMk/>
            <pc:sldMk cId="354081242" sldId="258"/>
            <ac:spMk id="5" creationId="{6CFCF337-F99D-4073-A4A8-2064E841165D}"/>
          </ac:spMkLst>
        </pc:spChg>
        <pc:spChg chg="mod ord">
          <ac:chgData name="Bednaříková, Lenka" userId="f8c85ecf-5dbb-45ab-aad8-45934564c0d8" providerId="ADAL" clId="{E67C4834-79F8-4492-8910-8BF723BCEF00}" dt="2022-01-17T17:40:50.920" v="56" actId="139"/>
          <ac:spMkLst>
            <pc:docMk/>
            <pc:sldMk cId="354081242" sldId="258"/>
            <ac:spMk id="7" creationId="{CF35CB8B-4539-43A8-A69E-6278B0E3CA6E}"/>
          </ac:spMkLst>
        </pc:spChg>
        <pc:picChg chg="mod modCrop">
          <ac:chgData name="Bednaříková, Lenka" userId="f8c85ecf-5dbb-45ab-aad8-45934564c0d8" providerId="ADAL" clId="{E67C4834-79F8-4492-8910-8BF723BCEF00}" dt="2022-01-17T17:41:42.174" v="87" actId="553"/>
          <ac:picMkLst>
            <pc:docMk/>
            <pc:sldMk cId="354081242" sldId="258"/>
            <ac:picMk id="3" creationId="{C8D2215B-D7A0-4C77-BD58-4BDD57C15931}"/>
          </ac:picMkLst>
        </pc:picChg>
        <pc:picChg chg="del mod">
          <ac:chgData name="Bednaříková, Lenka" userId="f8c85ecf-5dbb-45ab-aad8-45934564c0d8" providerId="ADAL" clId="{E67C4834-79F8-4492-8910-8BF723BCEF00}" dt="2022-01-17T17:37:11.520" v="6" actId="478"/>
          <ac:picMkLst>
            <pc:docMk/>
            <pc:sldMk cId="354081242" sldId="258"/>
            <ac:picMk id="6" creationId="{41C8FBB1-FB47-4E8E-AA86-A77BBE0087E6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7:50:29.500" v="218" actId="6549"/>
        <pc:sldMkLst>
          <pc:docMk/>
          <pc:sldMk cId="1322193091" sldId="259"/>
        </pc:sldMkLst>
        <pc:spChg chg="add mod ord">
          <ac:chgData name="Bednaříková, Lenka" userId="f8c85ecf-5dbb-45ab-aad8-45934564c0d8" providerId="ADAL" clId="{E67C4834-79F8-4492-8910-8BF723BCEF00}" dt="2022-01-17T17:49:28.453" v="204"/>
          <ac:spMkLst>
            <pc:docMk/>
            <pc:sldMk cId="1322193091" sldId="259"/>
            <ac:spMk id="2" creationId="{32905AA1-F616-4ED5-93ED-D17E38000C4D}"/>
          </ac:spMkLst>
        </pc:spChg>
        <pc:spChg chg="add mod ord">
          <ac:chgData name="Bednaříková, Lenka" userId="f8c85ecf-5dbb-45ab-aad8-45934564c0d8" providerId="ADAL" clId="{E67C4834-79F8-4492-8910-8BF723BCEF00}" dt="2022-01-17T17:49:43.907" v="209"/>
          <ac:spMkLst>
            <pc:docMk/>
            <pc:sldMk cId="1322193091" sldId="259"/>
            <ac:spMk id="3" creationId="{6BCD5E5A-5FFC-4E8C-A7CE-EB2D46B3331E}"/>
          </ac:spMkLst>
        </pc:spChg>
        <pc:spChg chg="mod ord">
          <ac:chgData name="Bednaříková, Lenka" userId="f8c85ecf-5dbb-45ab-aad8-45934564c0d8" providerId="ADAL" clId="{E67C4834-79F8-4492-8910-8BF723BCEF00}" dt="2022-01-17T17:50:29.500" v="218" actId="6549"/>
          <ac:spMkLst>
            <pc:docMk/>
            <pc:sldMk cId="1322193091" sldId="259"/>
            <ac:spMk id="5" creationId="{CAE93C9F-C986-4920-B5E6-61AC4EC67A34}"/>
          </ac:spMkLst>
        </pc:spChg>
        <pc:spChg chg="del mod">
          <ac:chgData name="Bednaříková, Lenka" userId="f8c85ecf-5dbb-45ab-aad8-45934564c0d8" providerId="ADAL" clId="{E67C4834-79F8-4492-8910-8BF723BCEF00}" dt="2022-01-17T17:49:32.846" v="205" actId="478"/>
          <ac:spMkLst>
            <pc:docMk/>
            <pc:sldMk cId="1322193091" sldId="259"/>
            <ac:spMk id="8" creationId="{DEC80D93-814A-4713-B310-E229DE8BA57E}"/>
          </ac:spMkLst>
        </pc:spChg>
        <pc:spChg chg="del mod">
          <ac:chgData name="Bednaříková, Lenka" userId="f8c85ecf-5dbb-45ab-aad8-45934564c0d8" providerId="ADAL" clId="{E67C4834-79F8-4492-8910-8BF723BCEF00}" dt="2022-01-17T17:49:39.456" v="208" actId="478"/>
          <ac:spMkLst>
            <pc:docMk/>
            <pc:sldMk cId="1322193091" sldId="259"/>
            <ac:spMk id="10" creationId="{29D48A64-04F6-4F7C-9C78-86FC65DF8A68}"/>
          </ac:spMkLst>
        </pc:spChg>
        <pc:picChg chg="del">
          <ac:chgData name="Bednaříková, Lenka" userId="f8c85ecf-5dbb-45ab-aad8-45934564c0d8" providerId="ADAL" clId="{E67C4834-79F8-4492-8910-8BF723BCEF00}" dt="2022-01-17T17:39:22.135" v="39" actId="478"/>
          <ac:picMkLst>
            <pc:docMk/>
            <pc:sldMk cId="1322193091" sldId="259"/>
            <ac:picMk id="6" creationId="{41C8FBB1-FB47-4E8E-AA86-A77BBE0087E6}"/>
          </ac:picMkLst>
        </pc:picChg>
        <pc:picChg chg="mod">
          <ac:chgData name="Bednaříková, Lenka" userId="f8c85ecf-5dbb-45ab-aad8-45934564c0d8" providerId="ADAL" clId="{E67C4834-79F8-4492-8910-8BF723BCEF00}" dt="2022-01-17T17:50:05.762" v="216" actId="1076"/>
          <ac:picMkLst>
            <pc:docMk/>
            <pc:sldMk cId="1322193091" sldId="259"/>
            <ac:picMk id="12" creationId="{D45F41F3-19F6-419D-86A4-109B211C5969}"/>
          </ac:picMkLst>
        </pc:picChg>
        <pc:picChg chg="mod">
          <ac:chgData name="Bednaříková, Lenka" userId="f8c85ecf-5dbb-45ab-aad8-45934564c0d8" providerId="ADAL" clId="{E67C4834-79F8-4492-8910-8BF723BCEF00}" dt="2022-01-17T17:50:00.274" v="214" actId="1076"/>
          <ac:picMkLst>
            <pc:docMk/>
            <pc:sldMk cId="1322193091" sldId="259"/>
            <ac:picMk id="13" creationId="{00819B22-33E5-4CD3-9170-0B58E7B19027}"/>
          </ac:picMkLst>
        </pc:picChg>
        <pc:picChg chg="mod">
          <ac:chgData name="Bednaříková, Lenka" userId="f8c85ecf-5dbb-45ab-aad8-45934564c0d8" providerId="ADAL" clId="{E67C4834-79F8-4492-8910-8BF723BCEF00}" dt="2022-01-17T17:49:54.242" v="212" actId="1076"/>
          <ac:picMkLst>
            <pc:docMk/>
            <pc:sldMk cId="1322193091" sldId="259"/>
            <ac:picMk id="2050" creationId="{4CEA13E9-F8D7-4E3D-9C7D-4FAF150F90EF}"/>
          </ac:picMkLst>
        </pc:picChg>
        <pc:picChg chg="mod">
          <ac:chgData name="Bednaříková, Lenka" userId="f8c85ecf-5dbb-45ab-aad8-45934564c0d8" providerId="ADAL" clId="{E67C4834-79F8-4492-8910-8BF723BCEF00}" dt="2022-01-17T17:49:52.651" v="211" actId="1076"/>
          <ac:picMkLst>
            <pc:docMk/>
            <pc:sldMk cId="1322193091" sldId="259"/>
            <ac:picMk id="2052" creationId="{0F6D5A7D-A467-46B6-AFFF-AB65C9CAD736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7:54:49.713" v="244" actId="208"/>
        <pc:sldMkLst>
          <pc:docMk/>
          <pc:sldMk cId="2292635567" sldId="261"/>
        </pc:sldMkLst>
        <pc:spChg chg="del mod">
          <ac:chgData name="Bednaříková, Lenka" userId="f8c85ecf-5dbb-45ab-aad8-45934564c0d8" providerId="ADAL" clId="{E67C4834-79F8-4492-8910-8BF723BCEF00}" dt="2022-01-17T17:51:07.098" v="222" actId="478"/>
          <ac:spMkLst>
            <pc:docMk/>
            <pc:sldMk cId="2292635567" sldId="261"/>
            <ac:spMk id="2" creationId="{847FB1CD-01A6-4D69-B428-B275B464B761}"/>
          </ac:spMkLst>
        </pc:spChg>
        <pc:spChg chg="add mod ord">
          <ac:chgData name="Bednaříková, Lenka" userId="f8c85ecf-5dbb-45ab-aad8-45934564c0d8" providerId="ADAL" clId="{E67C4834-79F8-4492-8910-8BF723BCEF00}" dt="2022-01-17T17:54:22.964" v="241" actId="20577"/>
          <ac:spMkLst>
            <pc:docMk/>
            <pc:sldMk cId="2292635567" sldId="261"/>
            <ac:spMk id="6" creationId="{D80BF5C2-B55D-4F9A-90AC-D9E937CC4D53}"/>
          </ac:spMkLst>
        </pc:spChg>
        <pc:spChg chg="add del mod ord">
          <ac:chgData name="Bednaříková, Lenka" userId="f8c85ecf-5dbb-45ab-aad8-45934564c0d8" providerId="ADAL" clId="{E67C4834-79F8-4492-8910-8BF723BCEF00}" dt="2022-01-17T17:51:08.620" v="223" actId="478"/>
          <ac:spMkLst>
            <pc:docMk/>
            <pc:sldMk cId="2292635567" sldId="261"/>
            <ac:spMk id="7" creationId="{1DEF21E8-B7E0-40D6-9905-B538C50242AD}"/>
          </ac:spMkLst>
        </pc:spChg>
        <pc:picChg chg="mod">
          <ac:chgData name="Bednaříková, Lenka" userId="f8c85ecf-5dbb-45ab-aad8-45934564c0d8" providerId="ADAL" clId="{E67C4834-79F8-4492-8910-8BF723BCEF00}" dt="2022-01-17T17:54:49.713" v="244" actId="208"/>
          <ac:picMkLst>
            <pc:docMk/>
            <pc:sldMk cId="2292635567" sldId="261"/>
            <ac:picMk id="3" creationId="{C5125B5D-4604-4EFD-A507-67462F6DC4E0}"/>
          </ac:picMkLst>
        </pc:picChg>
        <pc:picChg chg="del">
          <ac:chgData name="Bednaříková, Lenka" userId="f8c85ecf-5dbb-45ab-aad8-45934564c0d8" providerId="ADAL" clId="{E67C4834-79F8-4492-8910-8BF723BCEF00}" dt="2022-01-17T17:39:31.149" v="40" actId="478"/>
          <ac:picMkLst>
            <pc:docMk/>
            <pc:sldMk cId="2292635567" sldId="261"/>
            <ac:picMk id="4" creationId="{58717058-508F-46A3-B6BC-9BE1F14BC759}"/>
          </ac:picMkLst>
        </pc:picChg>
        <pc:picChg chg="mod">
          <ac:chgData name="Bednaříková, Lenka" userId="f8c85ecf-5dbb-45ab-aad8-45934564c0d8" providerId="ADAL" clId="{E67C4834-79F8-4492-8910-8BF723BCEF00}" dt="2022-01-17T17:54:49.713" v="244" actId="208"/>
          <ac:picMkLst>
            <pc:docMk/>
            <pc:sldMk cId="2292635567" sldId="261"/>
            <ac:picMk id="5" creationId="{75ABB513-B494-410B-B6F4-E9B193253E4B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7:55:43.536" v="251" actId="1076"/>
        <pc:sldMkLst>
          <pc:docMk/>
          <pc:sldMk cId="3847548093" sldId="262"/>
        </pc:sldMkLst>
        <pc:spChg chg="mod ord">
          <ac:chgData name="Bednaříková, Lenka" userId="f8c85ecf-5dbb-45ab-aad8-45934564c0d8" providerId="ADAL" clId="{E67C4834-79F8-4492-8910-8BF723BCEF00}" dt="2022-01-17T17:55:24.665" v="249" actId="368"/>
          <ac:spMkLst>
            <pc:docMk/>
            <pc:sldMk cId="3847548093" sldId="262"/>
            <ac:spMk id="2" creationId="{786B892E-AC1E-41FF-8ECA-2F05EBD814AF}"/>
          </ac:spMkLst>
        </pc:spChg>
        <pc:spChg chg="mod">
          <ac:chgData name="Bednaříková, Lenka" userId="f8c85ecf-5dbb-45ab-aad8-45934564c0d8" providerId="ADAL" clId="{E67C4834-79F8-4492-8910-8BF723BCEF00}" dt="2022-01-17T17:55:35.064" v="250" actId="1076"/>
          <ac:spMkLst>
            <pc:docMk/>
            <pc:sldMk cId="3847548093" sldId="262"/>
            <ac:spMk id="3" creationId="{45E03201-84BE-4224-8DFC-4AFA53CF7439}"/>
          </ac:spMkLst>
        </pc:spChg>
        <pc:picChg chg="mod">
          <ac:chgData name="Bednaříková, Lenka" userId="f8c85ecf-5dbb-45ab-aad8-45934564c0d8" providerId="ADAL" clId="{E67C4834-79F8-4492-8910-8BF723BCEF00}" dt="2022-01-17T17:55:43.536" v="251" actId="1076"/>
          <ac:picMkLst>
            <pc:docMk/>
            <pc:sldMk cId="3847548093" sldId="262"/>
            <ac:picMk id="5" creationId="{05DCD33A-5559-49F0-8AE5-2AA5569B6B38}"/>
          </ac:picMkLst>
        </pc:picChg>
        <pc:picChg chg="del">
          <ac:chgData name="Bednaříková, Lenka" userId="f8c85ecf-5dbb-45ab-aad8-45934564c0d8" providerId="ADAL" clId="{E67C4834-79F8-4492-8910-8BF723BCEF00}" dt="2022-01-17T17:39:35.456" v="42" actId="478"/>
          <ac:picMkLst>
            <pc:docMk/>
            <pc:sldMk cId="3847548093" sldId="262"/>
            <ac:picMk id="6" creationId="{41C8FBB1-FB47-4E8E-AA86-A77BBE0087E6}"/>
          </ac:picMkLst>
        </pc:picChg>
        <pc:picChg chg="mod">
          <ac:chgData name="Bednaříková, Lenka" userId="f8c85ecf-5dbb-45ab-aad8-45934564c0d8" providerId="ADAL" clId="{E67C4834-79F8-4492-8910-8BF723BCEF00}" dt="2022-01-17T17:55:43.536" v="251" actId="1076"/>
          <ac:picMkLst>
            <pc:docMk/>
            <pc:sldMk cId="3847548093" sldId="262"/>
            <ac:picMk id="7" creationId="{1ADF26A1-BC6C-4A05-A86B-7E4C6A965C77}"/>
          </ac:picMkLst>
        </pc:picChg>
      </pc:sldChg>
      <pc:sldChg chg="delSp modSp mod modAnim">
        <pc:chgData name="Bednaříková, Lenka" userId="f8c85ecf-5dbb-45ab-aad8-45934564c0d8" providerId="ADAL" clId="{E67C4834-79F8-4492-8910-8BF723BCEF00}" dt="2022-01-17T18:28:07.886" v="595" actId="1076"/>
        <pc:sldMkLst>
          <pc:docMk/>
          <pc:sldMk cId="2806874655" sldId="263"/>
        </pc:sldMkLst>
        <pc:spChg chg="mod">
          <ac:chgData name="Bednaříková, Lenka" userId="f8c85ecf-5dbb-45ab-aad8-45934564c0d8" providerId="ADAL" clId="{E67C4834-79F8-4492-8910-8BF723BCEF00}" dt="2022-01-17T18:28:07.886" v="595" actId="1076"/>
          <ac:spMkLst>
            <pc:docMk/>
            <pc:sldMk cId="2806874655" sldId="263"/>
            <ac:spMk id="5" creationId="{028BA7D7-E37B-4830-8724-A0E5BA5AC817}"/>
          </ac:spMkLst>
        </pc:spChg>
        <pc:picChg chg="mod">
          <ac:chgData name="Bednaříková, Lenka" userId="f8c85ecf-5dbb-45ab-aad8-45934564c0d8" providerId="ADAL" clId="{E67C4834-79F8-4492-8910-8BF723BCEF00}" dt="2022-01-17T18:28:02.989" v="594" actId="14100"/>
          <ac:picMkLst>
            <pc:docMk/>
            <pc:sldMk cId="2806874655" sldId="263"/>
            <ac:picMk id="3" creationId="{48C1AED1-0A5B-4672-8143-0ED66171DAC9}"/>
          </ac:picMkLst>
        </pc:picChg>
        <pc:picChg chg="del">
          <ac:chgData name="Bednaříková, Lenka" userId="f8c85ecf-5dbb-45ab-aad8-45934564c0d8" providerId="ADAL" clId="{E67C4834-79F8-4492-8910-8BF723BCEF00}" dt="2022-01-17T17:40:02.176" v="52" actId="478"/>
          <ac:picMkLst>
            <pc:docMk/>
            <pc:sldMk cId="2806874655" sldId="263"/>
            <ac:picMk id="6" creationId="{41C8FBB1-FB47-4E8E-AA86-A77BBE0087E6}"/>
          </ac:picMkLst>
        </pc:picChg>
      </pc:sldChg>
      <pc:sldChg chg="addSp delSp modSp mod">
        <pc:chgData name="Bednaříková, Lenka" userId="f8c85ecf-5dbb-45ab-aad8-45934564c0d8" providerId="ADAL" clId="{E67C4834-79F8-4492-8910-8BF723BCEF00}" dt="2022-01-17T18:11:42.642" v="370" actId="478"/>
        <pc:sldMkLst>
          <pc:docMk/>
          <pc:sldMk cId="2790156031" sldId="264"/>
        </pc:sldMkLst>
        <pc:picChg chg="del">
          <ac:chgData name="Bednaříková, Lenka" userId="f8c85ecf-5dbb-45ab-aad8-45934564c0d8" providerId="ADAL" clId="{E67C4834-79F8-4492-8910-8BF723BCEF00}" dt="2022-01-17T17:39:45.051" v="46" actId="478"/>
          <ac:picMkLst>
            <pc:docMk/>
            <pc:sldMk cId="2790156031" sldId="264"/>
            <ac:picMk id="4" creationId="{DA4D0406-535A-4EAB-918D-98ABA922153A}"/>
          </ac:picMkLst>
        </pc:picChg>
        <pc:picChg chg="mod">
          <ac:chgData name="Bednaříková, Lenka" userId="f8c85ecf-5dbb-45ab-aad8-45934564c0d8" providerId="ADAL" clId="{E67C4834-79F8-4492-8910-8BF723BCEF00}" dt="2022-01-17T18:07:45.500" v="340" actId="1076"/>
          <ac:picMkLst>
            <pc:docMk/>
            <pc:sldMk cId="2790156031" sldId="264"/>
            <ac:picMk id="12" creationId="{98937A9F-3807-4C45-980B-48402DE6B75E}"/>
          </ac:picMkLst>
        </pc:picChg>
        <pc:picChg chg="add del mod">
          <ac:chgData name="Bednaříková, Lenka" userId="f8c85ecf-5dbb-45ab-aad8-45934564c0d8" providerId="ADAL" clId="{E67C4834-79F8-4492-8910-8BF723BCEF00}" dt="2022-01-17T18:10:34.525" v="355" actId="478"/>
          <ac:picMkLst>
            <pc:docMk/>
            <pc:sldMk cId="2790156031" sldId="264"/>
            <ac:picMk id="1026" creationId="{0463B486-84D9-4450-B4DF-46CB4FFC1C34}"/>
          </ac:picMkLst>
        </pc:picChg>
        <pc:picChg chg="add del mod">
          <ac:chgData name="Bednaříková, Lenka" userId="f8c85ecf-5dbb-45ab-aad8-45934564c0d8" providerId="ADAL" clId="{E67C4834-79F8-4492-8910-8BF723BCEF00}" dt="2022-01-17T18:11:42.642" v="370" actId="478"/>
          <ac:picMkLst>
            <pc:docMk/>
            <pc:sldMk cId="2790156031" sldId="264"/>
            <ac:picMk id="1028" creationId="{48B8704F-515D-4D5C-AA68-C045A1851D5E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8:02:12.942" v="301" actId="1076"/>
        <pc:sldMkLst>
          <pc:docMk/>
          <pc:sldMk cId="486528652" sldId="266"/>
        </pc:sldMkLst>
        <pc:spChg chg="add mod ord">
          <ac:chgData name="Bednaříková, Lenka" userId="f8c85ecf-5dbb-45ab-aad8-45934564c0d8" providerId="ADAL" clId="{E67C4834-79F8-4492-8910-8BF723BCEF00}" dt="2022-01-17T18:01:00.096" v="295" actId="403"/>
          <ac:spMkLst>
            <pc:docMk/>
            <pc:sldMk cId="486528652" sldId="266"/>
            <ac:spMk id="2" creationId="{52C8E50A-5B2D-48EF-BD62-C1FFCF50D249}"/>
          </ac:spMkLst>
        </pc:spChg>
        <pc:spChg chg="del mod">
          <ac:chgData name="Bednaříková, Lenka" userId="f8c85ecf-5dbb-45ab-aad8-45934564c0d8" providerId="ADAL" clId="{E67C4834-79F8-4492-8910-8BF723BCEF00}" dt="2022-01-17T18:00:20.110" v="282" actId="478"/>
          <ac:spMkLst>
            <pc:docMk/>
            <pc:sldMk cId="486528652" sldId="266"/>
            <ac:spMk id="10" creationId="{3B3DCDF6-823D-447C-B136-B688AD4909ED}"/>
          </ac:spMkLst>
        </pc:spChg>
        <pc:spChg chg="del mod">
          <ac:chgData name="Bednaříková, Lenka" userId="f8c85ecf-5dbb-45ab-aad8-45934564c0d8" providerId="ADAL" clId="{E67C4834-79F8-4492-8910-8BF723BCEF00}" dt="2022-01-17T18:00:37.005" v="287" actId="478"/>
          <ac:spMkLst>
            <pc:docMk/>
            <pc:sldMk cId="486528652" sldId="266"/>
            <ac:spMk id="13" creationId="{60D6050E-03CF-4142-A866-90979816933D}"/>
          </ac:spMkLst>
        </pc:spChg>
        <pc:picChg chg="mod modCrop">
          <ac:chgData name="Bednaříková, Lenka" userId="f8c85ecf-5dbb-45ab-aad8-45934564c0d8" providerId="ADAL" clId="{E67C4834-79F8-4492-8910-8BF723BCEF00}" dt="2022-01-17T18:01:52.262" v="298" actId="732"/>
          <ac:picMkLst>
            <pc:docMk/>
            <pc:sldMk cId="486528652" sldId="266"/>
            <ac:picMk id="3" creationId="{80665655-A0FE-4E01-B6DC-74E44F1EC75C}"/>
          </ac:picMkLst>
        </pc:picChg>
        <pc:picChg chg="del">
          <ac:chgData name="Bednaříková, Lenka" userId="f8c85ecf-5dbb-45ab-aad8-45934564c0d8" providerId="ADAL" clId="{E67C4834-79F8-4492-8910-8BF723BCEF00}" dt="2022-01-17T17:39:39.869" v="44" actId="478"/>
          <ac:picMkLst>
            <pc:docMk/>
            <pc:sldMk cId="486528652" sldId="266"/>
            <ac:picMk id="6" creationId="{8075147E-129B-4EC1-B279-DE65B152F5B6}"/>
          </ac:picMkLst>
        </pc:picChg>
        <pc:picChg chg="mod modCrop">
          <ac:chgData name="Bednaříková, Lenka" userId="f8c85ecf-5dbb-45ab-aad8-45934564c0d8" providerId="ADAL" clId="{E67C4834-79F8-4492-8910-8BF723BCEF00}" dt="2022-01-17T18:02:07.166" v="300" actId="732"/>
          <ac:picMkLst>
            <pc:docMk/>
            <pc:sldMk cId="486528652" sldId="266"/>
            <ac:picMk id="9" creationId="{161D0C41-46A1-4292-A890-B9FEC77469A0}"/>
          </ac:picMkLst>
        </pc:picChg>
        <pc:picChg chg="mod">
          <ac:chgData name="Bednaříková, Lenka" userId="f8c85ecf-5dbb-45ab-aad8-45934564c0d8" providerId="ADAL" clId="{E67C4834-79F8-4492-8910-8BF723BCEF00}" dt="2022-01-17T18:02:12.942" v="301" actId="1076"/>
          <ac:picMkLst>
            <pc:docMk/>
            <pc:sldMk cId="486528652" sldId="266"/>
            <ac:picMk id="14" creationId="{136D20E0-1D54-4BFD-8C58-83339C2DBE93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8:30:16.124" v="607" actId="255"/>
        <pc:sldMkLst>
          <pc:docMk/>
          <pc:sldMk cId="247684973" sldId="267"/>
        </pc:sldMkLst>
        <pc:spChg chg="del mod">
          <ac:chgData name="Bednaříková, Lenka" userId="f8c85ecf-5dbb-45ab-aad8-45934564c0d8" providerId="ADAL" clId="{E67C4834-79F8-4492-8910-8BF723BCEF00}" dt="2022-01-17T18:02:54.324" v="305" actId="478"/>
          <ac:spMkLst>
            <pc:docMk/>
            <pc:sldMk cId="247684973" sldId="267"/>
            <ac:spMk id="2" creationId="{09000FE3-9962-476E-8630-D7015A5A4EA2}"/>
          </ac:spMkLst>
        </pc:spChg>
        <pc:spChg chg="del mod">
          <ac:chgData name="Bednaříková, Lenka" userId="f8c85ecf-5dbb-45ab-aad8-45934564c0d8" providerId="ADAL" clId="{E67C4834-79F8-4492-8910-8BF723BCEF00}" dt="2022-01-17T18:03:06.553" v="309" actId="478"/>
          <ac:spMkLst>
            <pc:docMk/>
            <pc:sldMk cId="247684973" sldId="267"/>
            <ac:spMk id="3" creationId="{B00537A3-E255-4F24-B624-DA456B2599D1}"/>
          </ac:spMkLst>
        </pc:spChg>
        <pc:spChg chg="add mod ord">
          <ac:chgData name="Bednaříková, Lenka" userId="f8c85ecf-5dbb-45ab-aad8-45934564c0d8" providerId="ADAL" clId="{E67C4834-79F8-4492-8910-8BF723BCEF00}" dt="2022-01-17T18:30:16.124" v="607" actId="255"/>
          <ac:spMkLst>
            <pc:docMk/>
            <pc:sldMk cId="247684973" sldId="267"/>
            <ac:spMk id="4" creationId="{B03E6333-1C73-4275-BE5A-87488E4E4D9A}"/>
          </ac:spMkLst>
        </pc:spChg>
        <pc:picChg chg="mod modCrop">
          <ac:chgData name="Bednaříková, Lenka" userId="f8c85ecf-5dbb-45ab-aad8-45934564c0d8" providerId="ADAL" clId="{E67C4834-79F8-4492-8910-8BF723BCEF00}" dt="2022-01-17T18:07:03.804" v="337" actId="732"/>
          <ac:picMkLst>
            <pc:docMk/>
            <pc:sldMk cId="247684973" sldId="267"/>
            <ac:picMk id="5" creationId="{400D5EF5-F8AD-4072-A6BF-EED9D22554FE}"/>
          </ac:picMkLst>
        </pc:picChg>
        <pc:picChg chg="del">
          <ac:chgData name="Bednaříková, Lenka" userId="f8c85ecf-5dbb-45ab-aad8-45934564c0d8" providerId="ADAL" clId="{E67C4834-79F8-4492-8910-8BF723BCEF00}" dt="2022-01-17T17:39:41.891" v="45" actId="478"/>
          <ac:picMkLst>
            <pc:docMk/>
            <pc:sldMk cId="247684973" sldId="267"/>
            <ac:picMk id="6" creationId="{41C8FBB1-FB47-4E8E-AA86-A77BBE0087E6}"/>
          </ac:picMkLst>
        </pc:picChg>
        <pc:picChg chg="mod modCrop">
          <ac:chgData name="Bednaříková, Lenka" userId="f8c85ecf-5dbb-45ab-aad8-45934564c0d8" providerId="ADAL" clId="{E67C4834-79F8-4492-8910-8BF723BCEF00}" dt="2022-01-17T18:07:19.217" v="339" actId="18131"/>
          <ac:picMkLst>
            <pc:docMk/>
            <pc:sldMk cId="247684973" sldId="267"/>
            <ac:picMk id="8" creationId="{7541702F-9F9A-4F19-B023-7BE89B12F131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7:55:02.049" v="246" actId="208"/>
        <pc:sldMkLst>
          <pc:docMk/>
          <pc:sldMk cId="217051971" sldId="268"/>
        </pc:sldMkLst>
        <pc:spChg chg="mod ord">
          <ac:chgData name="Bednaříková, Lenka" userId="f8c85ecf-5dbb-45ab-aad8-45934564c0d8" providerId="ADAL" clId="{E67C4834-79F8-4492-8910-8BF723BCEF00}" dt="2022-01-17T17:53:17.226" v="235" actId="368"/>
          <ac:spMkLst>
            <pc:docMk/>
            <pc:sldMk cId="217051971" sldId="268"/>
            <ac:spMk id="10" creationId="{7C2ADDBA-A8F1-4446-9421-DE5868B6C7B2}"/>
          </ac:spMkLst>
        </pc:spChg>
        <pc:picChg chg="del">
          <ac:chgData name="Bednaříková, Lenka" userId="f8c85ecf-5dbb-45ab-aad8-45934564c0d8" providerId="ADAL" clId="{E67C4834-79F8-4492-8910-8BF723BCEF00}" dt="2022-01-17T17:39:33.283" v="41" actId="478"/>
          <ac:picMkLst>
            <pc:docMk/>
            <pc:sldMk cId="217051971" sldId="268"/>
            <ac:picMk id="9" creationId="{F0DEB0EF-1317-4660-B7E1-FC23B40B8549}"/>
          </ac:picMkLst>
        </pc:picChg>
        <pc:picChg chg="mod">
          <ac:chgData name="Bednaříková, Lenka" userId="f8c85ecf-5dbb-45ab-aad8-45934564c0d8" providerId="ADAL" clId="{E67C4834-79F8-4492-8910-8BF723BCEF00}" dt="2022-01-17T17:55:02.049" v="246" actId="208"/>
          <ac:picMkLst>
            <pc:docMk/>
            <pc:sldMk cId="217051971" sldId="268"/>
            <ac:picMk id="15" creationId="{7940A832-D419-4AC7-BC21-F8CB2D2E1122}"/>
          </ac:picMkLst>
        </pc:picChg>
        <pc:picChg chg="mod">
          <ac:chgData name="Bednaříková, Lenka" userId="f8c85ecf-5dbb-45ab-aad8-45934564c0d8" providerId="ADAL" clId="{E67C4834-79F8-4492-8910-8BF723BCEF00}" dt="2022-01-17T17:55:02.049" v="246" actId="208"/>
          <ac:picMkLst>
            <pc:docMk/>
            <pc:sldMk cId="217051971" sldId="268"/>
            <ac:picMk id="18" creationId="{859729E6-3E89-4C83-B396-CD790791E7DF}"/>
          </ac:picMkLst>
        </pc:picChg>
        <pc:picChg chg="mod">
          <ac:chgData name="Bednaříková, Lenka" userId="f8c85ecf-5dbb-45ab-aad8-45934564c0d8" providerId="ADAL" clId="{E67C4834-79F8-4492-8910-8BF723BCEF00}" dt="2022-01-17T17:55:02.049" v="246" actId="208"/>
          <ac:picMkLst>
            <pc:docMk/>
            <pc:sldMk cId="217051971" sldId="268"/>
            <ac:picMk id="22" creationId="{2EAC6205-5DF0-428A-924E-B3E8DEDC2CCD}"/>
          </ac:picMkLst>
        </pc:picChg>
        <pc:picChg chg="mod">
          <ac:chgData name="Bednaříková, Lenka" userId="f8c85ecf-5dbb-45ab-aad8-45934564c0d8" providerId="ADAL" clId="{E67C4834-79F8-4492-8910-8BF723BCEF00}" dt="2022-01-17T17:55:02.049" v="246" actId="208"/>
          <ac:picMkLst>
            <pc:docMk/>
            <pc:sldMk cId="217051971" sldId="268"/>
            <ac:picMk id="24" creationId="{01D5DCDC-B254-4018-BE89-02A7E6DD3CC1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8:11:59.730" v="373" actId="1076"/>
        <pc:sldMkLst>
          <pc:docMk/>
          <pc:sldMk cId="2295629497" sldId="270"/>
        </pc:sldMkLst>
        <pc:spChg chg="mod ord">
          <ac:chgData name="Bednaříková, Lenka" userId="f8c85ecf-5dbb-45ab-aad8-45934564c0d8" providerId="ADAL" clId="{E67C4834-79F8-4492-8910-8BF723BCEF00}" dt="2022-01-17T18:08:13.253" v="342" actId="368"/>
          <ac:spMkLst>
            <pc:docMk/>
            <pc:sldMk cId="2295629497" sldId="270"/>
            <ac:spMk id="11" creationId="{43CB9BF4-D711-4238-97A8-7D9E993A7381}"/>
          </ac:spMkLst>
        </pc:spChg>
        <pc:picChg chg="mod modCrop">
          <ac:chgData name="Bednaříková, Lenka" userId="f8c85ecf-5dbb-45ab-aad8-45934564c0d8" providerId="ADAL" clId="{E67C4834-79F8-4492-8910-8BF723BCEF00}" dt="2022-01-17T18:11:56.667" v="372" actId="1076"/>
          <ac:picMkLst>
            <pc:docMk/>
            <pc:sldMk cId="2295629497" sldId="270"/>
            <ac:picMk id="3" creationId="{7CDBB7DE-DE1E-42DB-833F-B5D55B669B06}"/>
          </ac:picMkLst>
        </pc:picChg>
        <pc:picChg chg="del">
          <ac:chgData name="Bednaříková, Lenka" userId="f8c85ecf-5dbb-45ab-aad8-45934564c0d8" providerId="ADAL" clId="{E67C4834-79F8-4492-8910-8BF723BCEF00}" dt="2022-01-17T17:39:51.612" v="47" actId="478"/>
          <ac:picMkLst>
            <pc:docMk/>
            <pc:sldMk cId="2295629497" sldId="270"/>
            <ac:picMk id="5" creationId="{44CB3196-3BD1-485B-A9D2-E39FC70C3D89}"/>
          </ac:picMkLst>
        </pc:picChg>
        <pc:picChg chg="mod modCrop">
          <ac:chgData name="Bednaříková, Lenka" userId="f8c85ecf-5dbb-45ab-aad8-45934564c0d8" providerId="ADAL" clId="{E67C4834-79F8-4492-8910-8BF723BCEF00}" dt="2022-01-17T18:11:59.730" v="373" actId="1076"/>
          <ac:picMkLst>
            <pc:docMk/>
            <pc:sldMk cId="2295629497" sldId="270"/>
            <ac:picMk id="6" creationId="{64DDE96E-CD9F-46F3-9550-66A228029774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7:56:51.532" v="253" actId="139"/>
        <pc:sldMkLst>
          <pc:docMk/>
          <pc:sldMk cId="1019081723" sldId="273"/>
        </pc:sldMkLst>
        <pc:spChg chg="mod ord">
          <ac:chgData name="Bednaříková, Lenka" userId="f8c85ecf-5dbb-45ab-aad8-45934564c0d8" providerId="ADAL" clId="{E67C4834-79F8-4492-8910-8BF723BCEF00}" dt="2022-01-17T17:56:51.532" v="253" actId="139"/>
          <ac:spMkLst>
            <pc:docMk/>
            <pc:sldMk cId="1019081723" sldId="273"/>
            <ac:spMk id="3" creationId="{8B8DA3FE-38E7-4A82-BFF5-882685301CD5}"/>
          </ac:spMkLst>
        </pc:spChg>
        <pc:picChg chg="mod">
          <ac:chgData name="Bednaříková, Lenka" userId="f8c85ecf-5dbb-45ab-aad8-45934564c0d8" providerId="ADAL" clId="{E67C4834-79F8-4492-8910-8BF723BCEF00}" dt="2022-01-17T17:46:59.436" v="188" actId="1037"/>
          <ac:picMkLst>
            <pc:docMk/>
            <pc:sldMk cId="1019081723" sldId="273"/>
            <ac:picMk id="4" creationId="{1DEC20D5-674D-47BC-AC8C-DA3F234C9D0B}"/>
          </ac:picMkLst>
        </pc:picChg>
        <pc:picChg chg="mod">
          <ac:chgData name="Bednaříková, Lenka" userId="f8c85ecf-5dbb-45ab-aad8-45934564c0d8" providerId="ADAL" clId="{E67C4834-79F8-4492-8910-8BF723BCEF00}" dt="2022-01-17T17:46:59.436" v="188" actId="1037"/>
          <ac:picMkLst>
            <pc:docMk/>
            <pc:sldMk cId="1019081723" sldId="273"/>
            <ac:picMk id="5" creationId="{03D407AB-898D-4422-AD51-40CE5DABE527}"/>
          </ac:picMkLst>
        </pc:picChg>
        <pc:picChg chg="del">
          <ac:chgData name="Bednaříková, Lenka" userId="f8c85ecf-5dbb-45ab-aad8-45934564c0d8" providerId="ADAL" clId="{E67C4834-79F8-4492-8910-8BF723BCEF00}" dt="2022-01-17T17:39:18.164" v="37" actId="478"/>
          <ac:picMkLst>
            <pc:docMk/>
            <pc:sldMk cId="1019081723" sldId="273"/>
            <ac:picMk id="6" creationId="{41C8FBB1-FB47-4E8E-AA86-A77BBE0087E6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8:04:53.476" v="328" actId="21"/>
        <pc:sldMkLst>
          <pc:docMk/>
          <pc:sldMk cId="3457626220" sldId="277"/>
        </pc:sldMkLst>
        <pc:spChg chg="mod">
          <ac:chgData name="Bednaříková, Lenka" userId="f8c85ecf-5dbb-45ab-aad8-45934564c0d8" providerId="ADAL" clId="{E67C4834-79F8-4492-8910-8BF723BCEF00}" dt="2022-01-17T18:04:53.476" v="328" actId="21"/>
          <ac:spMkLst>
            <pc:docMk/>
            <pc:sldMk cId="3457626220" sldId="277"/>
            <ac:spMk id="2" creationId="{8E6245BE-8DF8-436F-8F03-5BA791F7EC50}"/>
          </ac:spMkLst>
        </pc:spChg>
        <pc:spChg chg="add del mod ord">
          <ac:chgData name="Bednaříková, Lenka" userId="f8c85ecf-5dbb-45ab-aad8-45934564c0d8" providerId="ADAL" clId="{E67C4834-79F8-4492-8910-8BF723BCEF00}" dt="2022-01-17T17:47:29.431" v="190" actId="478"/>
          <ac:spMkLst>
            <pc:docMk/>
            <pc:sldMk cId="3457626220" sldId="277"/>
            <ac:spMk id="3" creationId="{8EFF802A-B86B-4170-B805-B8906266FDC2}"/>
          </ac:spMkLst>
        </pc:spChg>
        <pc:spChg chg="mod ord">
          <ac:chgData name="Bednaříková, Lenka" userId="f8c85ecf-5dbb-45ab-aad8-45934564c0d8" providerId="ADAL" clId="{E67C4834-79F8-4492-8910-8BF723BCEF00}" dt="2022-01-17T17:47:36.997" v="191" actId="368"/>
          <ac:spMkLst>
            <pc:docMk/>
            <pc:sldMk cId="3457626220" sldId="277"/>
            <ac:spMk id="5" creationId="{E7C64469-FCA4-4A78-B4FF-992DC8EB5D8E}"/>
          </ac:spMkLst>
        </pc:spChg>
        <pc:picChg chg="del">
          <ac:chgData name="Bednaříková, Lenka" userId="f8c85ecf-5dbb-45ab-aad8-45934564c0d8" providerId="ADAL" clId="{E67C4834-79F8-4492-8910-8BF723BCEF00}" dt="2022-01-17T17:39:20.233" v="38" actId="478"/>
          <ac:picMkLst>
            <pc:docMk/>
            <pc:sldMk cId="3457626220" sldId="277"/>
            <ac:picMk id="6" creationId="{41C8FBB1-FB47-4E8E-AA86-A77BBE0087E6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8:27:29.481" v="593" actId="139"/>
        <pc:sldMkLst>
          <pc:docMk/>
          <pc:sldMk cId="2527903873" sldId="279"/>
        </pc:sldMkLst>
        <pc:spChg chg="del mod">
          <ac:chgData name="Bednaříková, Lenka" userId="f8c85ecf-5dbb-45ab-aad8-45934564c0d8" providerId="ADAL" clId="{E67C4834-79F8-4492-8910-8BF723BCEF00}" dt="2022-01-17T18:13:41.630" v="384" actId="478"/>
          <ac:spMkLst>
            <pc:docMk/>
            <pc:sldMk cId="2527903873" sldId="279"/>
            <ac:spMk id="2" creationId="{A36E536D-0266-4A9F-9307-67A95C5B77C7}"/>
          </ac:spMkLst>
        </pc:spChg>
        <pc:spChg chg="mod ord">
          <ac:chgData name="Bednaříková, Lenka" userId="f8c85ecf-5dbb-45ab-aad8-45934564c0d8" providerId="ADAL" clId="{E67C4834-79F8-4492-8910-8BF723BCEF00}" dt="2022-01-17T18:27:29.481" v="593" actId="139"/>
          <ac:spMkLst>
            <pc:docMk/>
            <pc:sldMk cId="2527903873" sldId="279"/>
            <ac:spMk id="5" creationId="{E7C64469-FCA4-4A78-B4FF-992DC8EB5D8E}"/>
          </ac:spMkLst>
        </pc:spChg>
        <pc:picChg chg="del">
          <ac:chgData name="Bednaříková, Lenka" userId="f8c85ecf-5dbb-45ab-aad8-45934564c0d8" providerId="ADAL" clId="{E67C4834-79F8-4492-8910-8BF723BCEF00}" dt="2022-01-17T17:39:54.106" v="48" actId="478"/>
          <ac:picMkLst>
            <pc:docMk/>
            <pc:sldMk cId="2527903873" sldId="279"/>
            <ac:picMk id="6" creationId="{41C8FBB1-FB47-4E8E-AA86-A77BBE0087E6}"/>
          </ac:picMkLst>
        </pc:picChg>
      </pc:sldChg>
      <pc:sldChg chg="delSp modSp mod modClrScheme chgLayout">
        <pc:chgData name="Bednaříková, Lenka" userId="f8c85ecf-5dbb-45ab-aad8-45934564c0d8" providerId="ADAL" clId="{E67C4834-79F8-4492-8910-8BF723BCEF00}" dt="2022-01-17T18:24:18.055" v="555" actId="20577"/>
        <pc:sldMkLst>
          <pc:docMk/>
          <pc:sldMk cId="3843130542" sldId="280"/>
        </pc:sldMkLst>
        <pc:spChg chg="mod ord">
          <ac:chgData name="Bednaříková, Lenka" userId="f8c85ecf-5dbb-45ab-aad8-45934564c0d8" providerId="ADAL" clId="{E67C4834-79F8-4492-8910-8BF723BCEF00}" dt="2022-01-17T18:24:18.055" v="555" actId="20577"/>
          <ac:spMkLst>
            <pc:docMk/>
            <pc:sldMk cId="3843130542" sldId="280"/>
            <ac:spMk id="2" creationId="{786B892E-AC1E-41FF-8ECA-2F05EBD814AF}"/>
          </ac:spMkLst>
        </pc:spChg>
        <pc:spChg chg="del mod">
          <ac:chgData name="Bednaříková, Lenka" userId="f8c85ecf-5dbb-45ab-aad8-45934564c0d8" providerId="ADAL" clId="{E67C4834-79F8-4492-8910-8BF723BCEF00}" dt="2022-01-17T18:22:55.656" v="535" actId="478"/>
          <ac:spMkLst>
            <pc:docMk/>
            <pc:sldMk cId="3843130542" sldId="280"/>
            <ac:spMk id="3" creationId="{8B8B87C8-DA5D-4C96-83C8-6D97FED10AF4}"/>
          </ac:spMkLst>
        </pc:spChg>
        <pc:picChg chg="del">
          <ac:chgData name="Bednaříková, Lenka" userId="f8c85ecf-5dbb-45ab-aad8-45934564c0d8" providerId="ADAL" clId="{E67C4834-79F8-4492-8910-8BF723BCEF00}" dt="2022-01-17T17:39:59.958" v="51" actId="478"/>
          <ac:picMkLst>
            <pc:docMk/>
            <pc:sldMk cId="3843130542" sldId="280"/>
            <ac:picMk id="6" creationId="{41C8FBB1-FB47-4E8E-AA86-A77BBE0087E6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8:01:34.831" v="296" actId="554"/>
        <pc:sldMkLst>
          <pc:docMk/>
          <pc:sldMk cId="566698954" sldId="282"/>
        </pc:sldMkLst>
        <pc:spChg chg="add mod ord">
          <ac:chgData name="Bednaříková, Lenka" userId="f8c85ecf-5dbb-45ab-aad8-45934564c0d8" providerId="ADAL" clId="{E67C4834-79F8-4492-8910-8BF723BCEF00}" dt="2022-01-17T17:59:17.498" v="271" actId="20577"/>
          <ac:spMkLst>
            <pc:docMk/>
            <pc:sldMk cId="566698954" sldId="282"/>
            <ac:spMk id="2" creationId="{740B5112-BEEC-48A4-A92A-D57FE6F3D598}"/>
          </ac:spMkLst>
        </pc:spChg>
        <pc:spChg chg="del mod">
          <ac:chgData name="Bednaříková, Lenka" userId="f8c85ecf-5dbb-45ab-aad8-45934564c0d8" providerId="ADAL" clId="{E67C4834-79F8-4492-8910-8BF723BCEF00}" dt="2022-01-17T17:58:42.758" v="261" actId="478"/>
          <ac:spMkLst>
            <pc:docMk/>
            <pc:sldMk cId="566698954" sldId="282"/>
            <ac:spMk id="8" creationId="{F43CA8F5-68F4-4B90-8F77-F89CD0B4920A}"/>
          </ac:spMkLst>
        </pc:spChg>
        <pc:spChg chg="del mod">
          <ac:chgData name="Bednaříková, Lenka" userId="f8c85ecf-5dbb-45ab-aad8-45934564c0d8" providerId="ADAL" clId="{E67C4834-79F8-4492-8910-8BF723BCEF00}" dt="2022-01-17T17:58:19.152" v="256" actId="478"/>
          <ac:spMkLst>
            <pc:docMk/>
            <pc:sldMk cId="566698954" sldId="282"/>
            <ac:spMk id="10" creationId="{3CC925B1-30D9-420A-890D-AC9558747107}"/>
          </ac:spMkLst>
        </pc:spChg>
        <pc:picChg chg="mod">
          <ac:chgData name="Bednaříková, Lenka" userId="f8c85ecf-5dbb-45ab-aad8-45934564c0d8" providerId="ADAL" clId="{E67C4834-79F8-4492-8910-8BF723BCEF00}" dt="2022-01-17T18:01:34.831" v="296" actId="554"/>
          <ac:picMkLst>
            <pc:docMk/>
            <pc:sldMk cId="566698954" sldId="282"/>
            <ac:picMk id="3" creationId="{6B70EA52-3472-4375-A512-2CC57F7AD33D}"/>
          </ac:picMkLst>
        </pc:picChg>
        <pc:picChg chg="mod">
          <ac:chgData name="Bednaříková, Lenka" userId="f8c85ecf-5dbb-45ab-aad8-45934564c0d8" providerId="ADAL" clId="{E67C4834-79F8-4492-8910-8BF723BCEF00}" dt="2022-01-17T18:01:34.831" v="296" actId="554"/>
          <ac:picMkLst>
            <pc:docMk/>
            <pc:sldMk cId="566698954" sldId="282"/>
            <ac:picMk id="5" creationId="{3FF52175-1681-4BC5-BBDC-1EF8B23BA299}"/>
          </ac:picMkLst>
        </pc:picChg>
        <pc:picChg chg="del">
          <ac:chgData name="Bednaříková, Lenka" userId="f8c85ecf-5dbb-45ab-aad8-45934564c0d8" providerId="ADAL" clId="{E67C4834-79F8-4492-8910-8BF723BCEF00}" dt="2022-01-17T17:39:38.106" v="43" actId="478"/>
          <ac:picMkLst>
            <pc:docMk/>
            <pc:sldMk cId="566698954" sldId="282"/>
            <ac:picMk id="6" creationId="{41C8FBB1-FB47-4E8E-AA86-A77BBE0087E6}"/>
          </ac:picMkLst>
        </pc:picChg>
        <pc:picChg chg="mod">
          <ac:chgData name="Bednaříková, Lenka" userId="f8c85ecf-5dbb-45ab-aad8-45934564c0d8" providerId="ADAL" clId="{E67C4834-79F8-4492-8910-8BF723BCEF00}" dt="2022-01-17T17:59:30.687" v="272" actId="1076"/>
          <ac:picMkLst>
            <pc:docMk/>
            <pc:sldMk cId="566698954" sldId="282"/>
            <ac:picMk id="9" creationId="{B20C1C81-FA4B-4CB5-AA9B-964D80121D7B}"/>
          </ac:picMkLst>
        </pc:picChg>
      </pc:sldChg>
      <pc:sldChg chg="addSp delSp modSp mod modClrScheme chgLayout">
        <pc:chgData name="Bednaříková, Lenka" userId="f8c85ecf-5dbb-45ab-aad8-45934564c0d8" providerId="ADAL" clId="{E67C4834-79F8-4492-8910-8BF723BCEF00}" dt="2022-01-17T18:22:16.190" v="530" actId="1037"/>
        <pc:sldMkLst>
          <pc:docMk/>
          <pc:sldMk cId="144511985" sldId="283"/>
        </pc:sldMkLst>
        <pc:spChg chg="mod ord">
          <ac:chgData name="Bednaříková, Lenka" userId="f8c85ecf-5dbb-45ab-aad8-45934564c0d8" providerId="ADAL" clId="{E67C4834-79F8-4492-8910-8BF723BCEF00}" dt="2022-01-17T18:22:07.020" v="518" actId="1037"/>
          <ac:spMkLst>
            <pc:docMk/>
            <pc:sldMk cId="144511985" sldId="283"/>
            <ac:spMk id="5" creationId="{E7C64469-FCA4-4A78-B4FF-992DC8EB5D8E}"/>
          </ac:spMkLst>
        </pc:spChg>
        <pc:spChg chg="mod">
          <ac:chgData name="Bednaříková, Lenka" userId="f8c85ecf-5dbb-45ab-aad8-45934564c0d8" providerId="ADAL" clId="{E67C4834-79F8-4492-8910-8BF723BCEF00}" dt="2022-01-17T18:20:51.747" v="443" actId="21"/>
          <ac:spMkLst>
            <pc:docMk/>
            <pc:sldMk cId="144511985" sldId="283"/>
            <ac:spMk id="7" creationId="{0EECDE31-EAC8-470A-91DD-FF59643D72BE}"/>
          </ac:spMkLst>
        </pc:spChg>
        <pc:spChg chg="add mod">
          <ac:chgData name="Bednaříková, Lenka" userId="f8c85ecf-5dbb-45ab-aad8-45934564c0d8" providerId="ADAL" clId="{E67C4834-79F8-4492-8910-8BF723BCEF00}" dt="2022-01-17T18:22:16.190" v="530" actId="1037"/>
          <ac:spMkLst>
            <pc:docMk/>
            <pc:sldMk cId="144511985" sldId="283"/>
            <ac:spMk id="8" creationId="{B101C7C5-3686-46BB-AC57-B6B6E0D8BE94}"/>
          </ac:spMkLst>
        </pc:spChg>
        <pc:picChg chg="mod">
          <ac:chgData name="Bednaříková, Lenka" userId="f8c85ecf-5dbb-45ab-aad8-45934564c0d8" providerId="ADAL" clId="{E67C4834-79F8-4492-8910-8BF723BCEF00}" dt="2022-01-17T18:22:07.020" v="518" actId="1037"/>
          <ac:picMkLst>
            <pc:docMk/>
            <pc:sldMk cId="144511985" sldId="283"/>
            <ac:picMk id="3" creationId="{E14FFDED-BF28-47D3-A4EB-4AE1D139E5E7}"/>
          </ac:picMkLst>
        </pc:picChg>
        <pc:picChg chg="del">
          <ac:chgData name="Bednaříková, Lenka" userId="f8c85ecf-5dbb-45ab-aad8-45934564c0d8" providerId="ADAL" clId="{E67C4834-79F8-4492-8910-8BF723BCEF00}" dt="2022-01-17T17:39:58.010" v="50" actId="478"/>
          <ac:picMkLst>
            <pc:docMk/>
            <pc:sldMk cId="144511985" sldId="283"/>
            <ac:picMk id="6" creationId="{41C8FBB1-FB47-4E8E-AA86-A77BBE0087E6}"/>
          </ac:picMkLst>
        </pc:picChg>
        <pc:picChg chg="mod">
          <ac:chgData name="Bednaříková, Lenka" userId="f8c85ecf-5dbb-45ab-aad8-45934564c0d8" providerId="ADAL" clId="{E67C4834-79F8-4492-8910-8BF723BCEF00}" dt="2022-01-17T18:22:16.190" v="530" actId="1037"/>
          <ac:picMkLst>
            <pc:docMk/>
            <pc:sldMk cId="144511985" sldId="283"/>
            <ac:picMk id="9" creationId="{10B5B720-D6D0-4114-A297-F1E7D3352790}"/>
          </ac:picMkLst>
        </pc:picChg>
      </pc:sldChg>
      <pc:sldChg chg="addSp delSp modSp mod ord modClrScheme chgLayout">
        <pc:chgData name="Bednaříková, Lenka" userId="f8c85ecf-5dbb-45ab-aad8-45934564c0d8" providerId="ADAL" clId="{E67C4834-79F8-4492-8910-8BF723BCEF00}" dt="2022-01-17T18:27:09.682" v="590" actId="20577"/>
        <pc:sldMkLst>
          <pc:docMk/>
          <pc:sldMk cId="2359350302" sldId="284"/>
        </pc:sldMkLst>
        <pc:spChg chg="add mod ord">
          <ac:chgData name="Bednaříková, Lenka" userId="f8c85ecf-5dbb-45ab-aad8-45934564c0d8" providerId="ADAL" clId="{E67C4834-79F8-4492-8910-8BF723BCEF00}" dt="2022-01-17T18:27:09.682" v="590" actId="20577"/>
          <ac:spMkLst>
            <pc:docMk/>
            <pc:sldMk cId="2359350302" sldId="284"/>
            <ac:spMk id="2" creationId="{7DB4DD1F-BB63-4734-B49F-EAB623DBFB47}"/>
          </ac:spMkLst>
        </pc:spChg>
        <pc:spChg chg="del mod">
          <ac:chgData name="Bednaříková, Lenka" userId="f8c85ecf-5dbb-45ab-aad8-45934564c0d8" providerId="ADAL" clId="{E67C4834-79F8-4492-8910-8BF723BCEF00}" dt="2022-01-17T18:15:25.572" v="415"/>
          <ac:spMkLst>
            <pc:docMk/>
            <pc:sldMk cId="2359350302" sldId="284"/>
            <ac:spMk id="7" creationId="{A83310D4-A135-4059-A28E-EB4B931A449A}"/>
          </ac:spMkLst>
        </pc:spChg>
        <pc:spChg chg="del mod">
          <ac:chgData name="Bednaříková, Lenka" userId="f8c85ecf-5dbb-45ab-aad8-45934564c0d8" providerId="ADAL" clId="{E67C4834-79F8-4492-8910-8BF723BCEF00}" dt="2022-01-17T18:13:25.374" v="381" actId="478"/>
          <ac:spMkLst>
            <pc:docMk/>
            <pc:sldMk cId="2359350302" sldId="284"/>
            <ac:spMk id="12" creationId="{73AC0A5D-FDF0-40F3-AD4F-615B934FD5E5}"/>
          </ac:spMkLst>
        </pc:spChg>
        <pc:picChg chg="del">
          <ac:chgData name="Bednaříková, Lenka" userId="f8c85ecf-5dbb-45ab-aad8-45934564c0d8" providerId="ADAL" clId="{E67C4834-79F8-4492-8910-8BF723BCEF00}" dt="2022-01-17T17:39:56.204" v="49" actId="478"/>
          <ac:picMkLst>
            <pc:docMk/>
            <pc:sldMk cId="2359350302" sldId="284"/>
            <ac:picMk id="6" creationId="{41C8FBB1-FB47-4E8E-AA86-A77BBE0087E6}"/>
          </ac:picMkLst>
        </pc:picChg>
      </pc:sldChg>
      <pc:sldMasterChg chg="addSp modSp mod modSldLayout">
        <pc:chgData name="Bednaříková, Lenka" userId="f8c85ecf-5dbb-45ab-aad8-45934564c0d8" providerId="ADAL" clId="{E67C4834-79F8-4492-8910-8BF723BCEF00}" dt="2022-01-17T17:56:31.818" v="252" actId="404"/>
        <pc:sldMasterMkLst>
          <pc:docMk/>
          <pc:sldMasterMk cId="1666359252" sldId="2147483648"/>
        </pc:sldMasterMkLst>
        <pc:spChg chg="mod">
          <ac:chgData name="Bednaříková, Lenka" userId="f8c85ecf-5dbb-45ab-aad8-45934564c0d8" providerId="ADAL" clId="{E67C4834-79F8-4492-8910-8BF723BCEF00}" dt="2022-01-17T17:56:31.818" v="252" actId="404"/>
          <ac:spMkLst>
            <pc:docMk/>
            <pc:sldMasterMk cId="1666359252" sldId="2147483648"/>
            <ac:spMk id="2" creationId="{E66351D8-A9C4-4224-9EF3-E567BF2E3011}"/>
          </ac:spMkLst>
        </pc:spChg>
        <pc:picChg chg="add mod">
          <ac:chgData name="Bednaříková, Lenka" userId="f8c85ecf-5dbb-45ab-aad8-45934564c0d8" providerId="ADAL" clId="{E67C4834-79F8-4492-8910-8BF723BCEF00}" dt="2022-01-17T17:36:57.644" v="3"/>
          <ac:picMkLst>
            <pc:docMk/>
            <pc:sldMasterMk cId="1666359252" sldId="2147483648"/>
            <ac:picMk id="7" creationId="{DC3B37C8-B647-4BFA-B953-3C72566CCD82}"/>
          </ac:picMkLst>
        </pc:picChg>
        <pc:sldLayoutChg chg="modSp">
          <pc:chgData name="Bednaříková, Lenka" userId="f8c85ecf-5dbb-45ab-aad8-45934564c0d8" providerId="ADAL" clId="{E67C4834-79F8-4492-8910-8BF723BCEF00}" dt="2022-01-17T17:43:36.018" v="105" actId="108"/>
          <pc:sldLayoutMkLst>
            <pc:docMk/>
            <pc:sldMasterMk cId="1666359252" sldId="2147483648"/>
            <pc:sldLayoutMk cId="3127091741" sldId="2147483650"/>
          </pc:sldLayoutMkLst>
          <pc:spChg chg="mod">
            <ac:chgData name="Bednaříková, Lenka" userId="f8c85ecf-5dbb-45ab-aad8-45934564c0d8" providerId="ADAL" clId="{E67C4834-79F8-4492-8910-8BF723BCEF00}" dt="2022-01-17T17:43:36.018" v="105" actId="108"/>
            <ac:spMkLst>
              <pc:docMk/>
              <pc:sldMasterMk cId="1666359252" sldId="2147483648"/>
              <pc:sldLayoutMk cId="3127091741" sldId="2147483650"/>
              <ac:spMk id="3" creationId="{3CB68FC2-E98C-400D-B2F6-236493D508D6}"/>
            </ac:spMkLst>
          </pc:spChg>
        </pc:sldLayoutChg>
        <pc:sldLayoutChg chg="modSp mod">
          <pc:chgData name="Bednaříková, Lenka" userId="f8c85ecf-5dbb-45ab-aad8-45934564c0d8" providerId="ADAL" clId="{E67C4834-79F8-4492-8910-8BF723BCEF00}" dt="2022-01-17T17:44:18.338" v="150" actId="1038"/>
          <pc:sldLayoutMkLst>
            <pc:docMk/>
            <pc:sldMasterMk cId="1666359252" sldId="2147483648"/>
            <pc:sldLayoutMk cId="1152483498" sldId="2147483652"/>
          </pc:sldLayoutMkLst>
          <pc:spChg chg="mod">
            <ac:chgData name="Bednaříková, Lenka" userId="f8c85ecf-5dbb-45ab-aad8-45934564c0d8" providerId="ADAL" clId="{E67C4834-79F8-4492-8910-8BF723BCEF00}" dt="2022-01-17T17:44:18.338" v="150" actId="1038"/>
            <ac:spMkLst>
              <pc:docMk/>
              <pc:sldMasterMk cId="1666359252" sldId="2147483648"/>
              <pc:sldLayoutMk cId="1152483498" sldId="2147483652"/>
              <ac:spMk id="3" creationId="{416895F7-0CA1-4F56-B773-7B205E0D8440}"/>
            </ac:spMkLst>
          </pc:spChg>
          <pc:spChg chg="mod">
            <ac:chgData name="Bednaříková, Lenka" userId="f8c85ecf-5dbb-45ab-aad8-45934564c0d8" providerId="ADAL" clId="{E67C4834-79F8-4492-8910-8BF723BCEF00}" dt="2022-01-17T17:44:18.338" v="150" actId="1038"/>
            <ac:spMkLst>
              <pc:docMk/>
              <pc:sldMasterMk cId="1666359252" sldId="2147483648"/>
              <pc:sldLayoutMk cId="1152483498" sldId="2147483652"/>
              <ac:spMk id="4" creationId="{6680147C-604D-4EAE-BBAF-825B1739414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A08B70-8F75-4FD4-9825-7F170D8C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276" y="1825625"/>
            <a:ext cx="3820064" cy="4351338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40" y="1825625"/>
            <a:ext cx="3929332" cy="4351338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rgbClr val="08579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030" y="526211"/>
            <a:ext cx="9645770" cy="116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11.02.2022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3B37C8-B647-4BFA-B953-3C72566CCD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76883"/>
            <a:ext cx="1473529" cy="18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cs-CZ" sz="3200" b="1" kern="1200" dirty="0">
          <a:solidFill>
            <a:srgbClr val="08579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ytool.cz/soubory/volitelne_predmety/11_2021/PVP_ANOTACE_2022_20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D2215B-D7A0-4C77-BD58-4BDD57C1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/>
          <a:stretch/>
        </p:blipFill>
        <p:spPr>
          <a:xfrm>
            <a:off x="2360263" y="2209595"/>
            <a:ext cx="8943854" cy="41967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8F1CBBF-4344-4637-A740-65C96162DC11}"/>
              </a:ext>
            </a:extLst>
          </p:cNvPr>
          <p:cNvSpPr txBox="1"/>
          <p:nvPr/>
        </p:nvSpPr>
        <p:spPr>
          <a:xfrm>
            <a:off x="2175536" y="1521641"/>
            <a:ext cx="912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8579E"/>
                </a:solidFill>
              </a:rPr>
              <a:t>„Myslím, že fyzikální obraz světa dnes představuje hlavní část skutečné kultury naší epochy.“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9615FB-2FFA-474F-B1CE-217BF51BC3CF}"/>
              </a:ext>
            </a:extLst>
          </p:cNvPr>
          <p:cNvSpPr txBox="1"/>
          <p:nvPr/>
        </p:nvSpPr>
        <p:spPr>
          <a:xfrm>
            <a:off x="9500418" y="1840263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8579E"/>
                </a:solidFill>
              </a:rPr>
              <a:t>Richard Feynman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F35CB8B-4539-43A8-A69E-6278B0E3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 dirty="0">
                <a:solidFill>
                  <a:srgbClr val="08579E"/>
                </a:solidFill>
                <a:latin typeface="+mn-lt"/>
              </a:rPr>
              <a:t>Předmětová komise fyziky</a:t>
            </a:r>
            <a:br>
              <a:rPr lang="cs-CZ" sz="6000" b="1" dirty="0">
                <a:solidFill>
                  <a:srgbClr val="003FA5"/>
                </a:solidFill>
                <a:latin typeface="+mn-lt"/>
              </a:rPr>
            </a:b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8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B5112-BEEC-48A4-A92A-D57FE6F3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b="0" dirty="0">
                <a:solidFill>
                  <a:srgbClr val="08579E"/>
                </a:solidFill>
                <a:latin typeface="+mn-lt"/>
              </a:rPr>
              <a:t>Zájmové kroužky zaměřené na rozvíjení fyzikálních a technických dovedností</a:t>
            </a:r>
            <a:br>
              <a:rPr lang="cs-CZ" sz="3200" dirty="0">
                <a:solidFill>
                  <a:srgbClr val="08579E"/>
                </a:solidFill>
                <a:latin typeface="+mn-lt"/>
              </a:rPr>
            </a:br>
            <a:br>
              <a:rPr lang="cs-CZ" sz="3200" dirty="0">
                <a:solidFill>
                  <a:srgbClr val="08579E"/>
                </a:solidFill>
                <a:latin typeface="+mn-lt"/>
              </a:rPr>
            </a:br>
            <a:r>
              <a:rPr lang="cs-CZ" sz="3600" b="1" dirty="0">
                <a:solidFill>
                  <a:srgbClr val="08579E"/>
                </a:solidFill>
              </a:rPr>
              <a:t>Kroužek LEGO robotiky</a:t>
            </a:r>
            <a:br>
              <a:rPr lang="cs-CZ" sz="3200" b="1" dirty="0">
                <a:solidFill>
                  <a:srgbClr val="08579E"/>
                </a:solidFill>
              </a:rPr>
            </a:br>
            <a:br>
              <a:rPr lang="cs-CZ" sz="3200" dirty="0">
                <a:solidFill>
                  <a:srgbClr val="08579E"/>
                </a:solidFill>
                <a:latin typeface="+mn-lt"/>
              </a:rPr>
            </a:br>
            <a:endParaRPr lang="cs-CZ" dirty="0"/>
          </a:p>
        </p:txBody>
      </p:sp>
      <p:pic>
        <p:nvPicPr>
          <p:cNvPr id="9" name="Picture 2" descr="Home Page | FIRST LEGO League">
            <a:extLst>
              <a:ext uri="{FF2B5EF4-FFF2-40B4-BE49-F238E27FC236}">
                <a16:creationId xmlns:a16="http://schemas.microsoft.com/office/drawing/2014/main" id="{B20C1C81-FA4B-4CB5-AA9B-964D8012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76" y="1070362"/>
            <a:ext cx="2359520" cy="12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osoba, zelenina&#10;&#10;Popis byl vytvořen automaticky">
            <a:extLst>
              <a:ext uri="{FF2B5EF4-FFF2-40B4-BE49-F238E27FC236}">
                <a16:creationId xmlns:a16="http://schemas.microsoft.com/office/drawing/2014/main" id="{6B70EA52-3472-4375-A512-2CC57F7AD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"/>
          <a:stretch/>
        </p:blipFill>
        <p:spPr>
          <a:xfrm>
            <a:off x="5787757" y="2239628"/>
            <a:ext cx="5931539" cy="4297168"/>
          </a:xfrm>
          <a:prstGeom prst="rect">
            <a:avLst/>
          </a:prstGeom>
        </p:spPr>
      </p:pic>
      <p:pic>
        <p:nvPicPr>
          <p:cNvPr id="5" name="Obrázek 4" descr="Obsah obrázku text, interiér, přenosný počítač, počítač&#10;&#10;Popis byl vytvořen automaticky">
            <a:extLst>
              <a:ext uri="{FF2B5EF4-FFF2-40B4-BE49-F238E27FC236}">
                <a16:creationId xmlns:a16="http://schemas.microsoft.com/office/drawing/2014/main" id="{3FF52175-1681-4BC5-BBDC-1EF8B23BA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5"/>
          <a:stretch/>
        </p:blipFill>
        <p:spPr>
          <a:xfrm>
            <a:off x="447904" y="2239628"/>
            <a:ext cx="5065281" cy="4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8E50A-5B2D-48EF-BD62-C1FFCF50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b="0" dirty="0">
                <a:solidFill>
                  <a:srgbClr val="08579E"/>
                </a:solidFill>
                <a:latin typeface="+mn-lt"/>
              </a:rPr>
              <a:t>Zájmové kroužky zaměřené na rozvíjení fyzikálních a technických dovedností</a:t>
            </a:r>
            <a:br>
              <a:rPr lang="cs-CZ" sz="2700" b="0" dirty="0">
                <a:solidFill>
                  <a:srgbClr val="08579E"/>
                </a:solidFill>
                <a:latin typeface="+mn-lt"/>
              </a:rPr>
            </a:br>
            <a:br>
              <a:rPr lang="cs-CZ" sz="3200" dirty="0">
                <a:solidFill>
                  <a:srgbClr val="08579E"/>
                </a:solidFill>
                <a:latin typeface="+mn-lt"/>
              </a:rPr>
            </a:br>
            <a:r>
              <a:rPr lang="cs-CZ" sz="3600" b="1" dirty="0">
                <a:solidFill>
                  <a:srgbClr val="08579E"/>
                </a:solidFill>
              </a:rPr>
              <a:t>Klub malých </a:t>
            </a:r>
            <a:r>
              <a:rPr lang="cs-CZ" sz="3600" b="1" dirty="0" err="1">
                <a:solidFill>
                  <a:srgbClr val="08579E"/>
                </a:solidFill>
              </a:rPr>
              <a:t>debrujárů</a:t>
            </a:r>
            <a:r>
              <a:rPr lang="cs-CZ" sz="3600" b="1" dirty="0">
                <a:solidFill>
                  <a:srgbClr val="08579E"/>
                </a:solidFill>
              </a:rPr>
              <a:t>  </a:t>
            </a:r>
            <a:br>
              <a:rPr lang="en-GB" sz="3200" b="1" dirty="0">
                <a:solidFill>
                  <a:srgbClr val="08579E"/>
                </a:solidFill>
              </a:rPr>
            </a:br>
            <a:br>
              <a:rPr lang="cs-CZ" sz="3200" dirty="0">
                <a:solidFill>
                  <a:srgbClr val="08579E"/>
                </a:solidFill>
                <a:latin typeface="+mn-lt"/>
              </a:rPr>
            </a:br>
            <a:endParaRPr lang="cs-CZ" dirty="0"/>
          </a:p>
        </p:txBody>
      </p:sp>
      <p:pic>
        <p:nvPicPr>
          <p:cNvPr id="3" name="Obrázek 2" descr="Obsah obrázku tráva, obloha, exteriér, osoba&#10;&#10;Popis byl vytvořen automaticky">
            <a:extLst>
              <a:ext uri="{FF2B5EF4-FFF2-40B4-BE49-F238E27FC236}">
                <a16:creationId xmlns:a16="http://schemas.microsoft.com/office/drawing/2014/main" id="{80665655-A0FE-4E01-B6DC-74E44F1EC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2254" r="12937" b="2843"/>
          <a:stretch/>
        </p:blipFill>
        <p:spPr>
          <a:xfrm>
            <a:off x="472704" y="2272146"/>
            <a:ext cx="4876801" cy="4248728"/>
          </a:xfrm>
          <a:prstGeom prst="rect">
            <a:avLst/>
          </a:prstGeom>
        </p:spPr>
      </p:pic>
      <p:pic>
        <p:nvPicPr>
          <p:cNvPr id="9" name="Obrázek 8" descr="Obsah obrázku tráva, budova, exteriér, obloha&#10;&#10;Popis byl vytvořen automaticky">
            <a:extLst>
              <a:ext uri="{FF2B5EF4-FFF2-40B4-BE49-F238E27FC236}">
                <a16:creationId xmlns:a16="http://schemas.microsoft.com/office/drawing/2014/main" id="{161D0C41-46A1-4292-A890-B9FEC7746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2835"/>
          <a:stretch/>
        </p:blipFill>
        <p:spPr>
          <a:xfrm>
            <a:off x="5590884" y="2272146"/>
            <a:ext cx="6128412" cy="42487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36D20E0-1D54-4BFD-8C58-83339C2DB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532" y="1031740"/>
            <a:ext cx="1270764" cy="1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03E6333-1C73-4275-BE5A-87488E4E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030" y="526211"/>
            <a:ext cx="4760819" cy="1164477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08579E"/>
                </a:solidFill>
              </a:rPr>
              <a:t>BBC </a:t>
            </a:r>
            <a:r>
              <a:rPr lang="cs-CZ" b="1" dirty="0" err="1">
                <a:solidFill>
                  <a:srgbClr val="08579E"/>
                </a:solidFill>
              </a:rPr>
              <a:t>Micro:bit</a:t>
            </a:r>
            <a:br>
              <a:rPr lang="cs-CZ" b="1" dirty="0">
                <a:solidFill>
                  <a:srgbClr val="08579E"/>
                </a:solidFill>
              </a:rPr>
            </a:br>
            <a:br>
              <a:rPr lang="cs-CZ" sz="2400" dirty="0"/>
            </a:br>
            <a:r>
              <a:rPr lang="cs-CZ" sz="1800" b="0" dirty="0">
                <a:solidFill>
                  <a:srgbClr val="08579E"/>
                </a:solidFill>
              </a:rPr>
              <a:t>Rozvíjíme kreativitu a digitální gramotnost</a:t>
            </a:r>
            <a:br>
              <a:rPr lang="en-GB" b="1" dirty="0">
                <a:solidFill>
                  <a:srgbClr val="08579E"/>
                </a:solidFill>
              </a:rPr>
            </a:br>
            <a:br>
              <a:rPr lang="en-GB" sz="3200" b="1" dirty="0">
                <a:solidFill>
                  <a:srgbClr val="08579E"/>
                </a:solidFill>
              </a:rPr>
            </a:br>
            <a:endParaRPr lang="cs-CZ" dirty="0"/>
          </a:p>
        </p:txBody>
      </p:sp>
      <p:pic>
        <p:nvPicPr>
          <p:cNvPr id="5" name="Obrázek 4" descr="Obsah obrázku text, osoba, interiér, elektronika&#10;&#10;Popis byl vytvořen automaticky">
            <a:extLst>
              <a:ext uri="{FF2B5EF4-FFF2-40B4-BE49-F238E27FC236}">
                <a16:creationId xmlns:a16="http://schemas.microsoft.com/office/drawing/2014/main" id="{400D5EF5-F8AD-4072-A6BF-EED9D225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" b="1411"/>
          <a:stretch/>
        </p:blipFill>
        <p:spPr>
          <a:xfrm>
            <a:off x="6834909" y="387926"/>
            <a:ext cx="4854925" cy="6049819"/>
          </a:xfrm>
          <a:prstGeom prst="rect">
            <a:avLst/>
          </a:prstGeom>
        </p:spPr>
      </p:pic>
      <p:pic>
        <p:nvPicPr>
          <p:cNvPr id="8" name="Obrázek 7" descr="Obsah obrázku text, přenosný počítač, počítač&#10;&#10;Popis byl vytvořen automaticky">
            <a:extLst>
              <a:ext uri="{FF2B5EF4-FFF2-40B4-BE49-F238E27FC236}">
                <a16:creationId xmlns:a16="http://schemas.microsoft.com/office/drawing/2014/main" id="{7541702F-9F9A-4F19-B023-7BE89B12F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2916"/>
          <a:stretch/>
        </p:blipFill>
        <p:spPr>
          <a:xfrm>
            <a:off x="502166" y="2253673"/>
            <a:ext cx="5865083" cy="41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161239D1-8D60-4580-BCF8-FC7AB482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54" y="536615"/>
            <a:ext cx="4987038" cy="5967467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98937A9F-3807-4C45-980B-48402DE6B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0317" y="1282549"/>
            <a:ext cx="5967467" cy="4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několik&#10;&#10;Popis byl vytvořen automaticky">
            <a:extLst>
              <a:ext uri="{FF2B5EF4-FFF2-40B4-BE49-F238E27FC236}">
                <a16:creationId xmlns:a16="http://schemas.microsoft.com/office/drawing/2014/main" id="{7CDBB7DE-DE1E-42DB-833F-B5D55B66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/>
        </p:blipFill>
        <p:spPr>
          <a:xfrm>
            <a:off x="6772186" y="1302330"/>
            <a:ext cx="4581614" cy="5098476"/>
          </a:xfrm>
          <a:prstGeom prst="rect">
            <a:avLst/>
          </a:prstGeom>
        </p:spPr>
      </p:pic>
      <p:pic>
        <p:nvPicPr>
          <p:cNvPr id="6" name="Obrázek 5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64DDE96E-CD9F-46F3-9550-66A22802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r="4916"/>
          <a:stretch/>
        </p:blipFill>
        <p:spPr>
          <a:xfrm rot="5400000">
            <a:off x="1690870" y="1801900"/>
            <a:ext cx="5098475" cy="4099338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43CB9BF4-D711-4238-97A8-7D9E993A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Vánoční odlévání olova v kroužku KMD</a:t>
            </a:r>
          </a:p>
        </p:txBody>
      </p:sp>
    </p:spTree>
    <p:extLst>
      <p:ext uri="{BB962C8B-B14F-4D97-AF65-F5344CB8AC3E}">
        <p14:creationId xmlns:p14="http://schemas.microsoft.com/office/powerpoint/2010/main" val="229562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7C64469-FCA4-4A78-B4FF-992DC8EB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dirty="0"/>
              <a:t>Letní kemp 2021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sz="1800" b="0" dirty="0"/>
              <a:t>Ve spolupráci s </a:t>
            </a:r>
            <a:r>
              <a:rPr lang="cs-CZ" sz="1800" b="0" dirty="0" err="1"/>
              <a:t>PdF</a:t>
            </a:r>
            <a:r>
              <a:rPr lang="cs-CZ" sz="1800" b="0" dirty="0"/>
              <a:t> UP jsme připravili nejen pro naše žáky letní kemp zaměřený na fyziku a chemii.</a:t>
            </a:r>
            <a:endParaRPr lang="cs-CZ" b="0" dirty="0"/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7597A960-2D40-46CE-B08C-30F93740C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31" y="2208348"/>
            <a:ext cx="5626635" cy="4219976"/>
          </a:xfrm>
          <a:prstGeom prst="rect">
            <a:avLst/>
          </a:prstGeom>
        </p:spPr>
      </p:pic>
      <p:pic>
        <p:nvPicPr>
          <p:cNvPr id="8" name="Obrázek 7" descr="Obsah obrázku osoba, interiér, zeď, lidé&#10;&#10;Popis byl vytvořen automaticky">
            <a:extLst>
              <a:ext uri="{FF2B5EF4-FFF2-40B4-BE49-F238E27FC236}">
                <a16:creationId xmlns:a16="http://schemas.microsoft.com/office/drawing/2014/main" id="{F929E323-1DB6-419D-8CFF-EB0B09F0C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8" y="2208348"/>
            <a:ext cx="5593348" cy="41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0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4DD1F-BB63-4734-B49F-EAB623DB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Letní kemp 2021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sz="1800" b="0" dirty="0">
                <a:solidFill>
                  <a:srgbClr val="08579E"/>
                </a:solidFill>
              </a:rPr>
              <a:t>Experimentování s moderním měřícím systémem Vernier i základy programování.</a:t>
            </a:r>
            <a:endParaRPr lang="cs-CZ" sz="2000" b="0" dirty="0"/>
          </a:p>
        </p:txBody>
      </p:sp>
      <p:pic>
        <p:nvPicPr>
          <p:cNvPr id="3" name="Obrázek 2" descr="Obsah obrázku text, přenosný počítač, interiér, osoba&#10;&#10;Popis byl vytvořen automaticky">
            <a:extLst>
              <a:ext uri="{FF2B5EF4-FFF2-40B4-BE49-F238E27FC236}">
                <a16:creationId xmlns:a16="http://schemas.microsoft.com/office/drawing/2014/main" id="{79A00FC6-C4C5-483F-BB11-4538D94B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2190280"/>
            <a:ext cx="5629744" cy="4222308"/>
          </a:xfrm>
          <a:prstGeom prst="rect">
            <a:avLst/>
          </a:prstGeom>
        </p:spPr>
      </p:pic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BE86E8F2-E3BD-4759-B977-2AB54126D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1" y="2190279"/>
            <a:ext cx="5629745" cy="42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0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7C64469-FCA4-4A78-B4FF-992DC8EB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174" y="526211"/>
            <a:ext cx="4960625" cy="1164477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8579E"/>
                </a:solidFill>
                <a:latin typeface="+mn-lt"/>
              </a:rPr>
              <a:t>Letní kemp 2021</a:t>
            </a:r>
          </a:p>
        </p:txBody>
      </p:sp>
      <p:pic>
        <p:nvPicPr>
          <p:cNvPr id="3" name="Obrázek 2" descr="Obsah obrázku zeď, interiér&#10;&#10;Popis byl vytvořen automaticky">
            <a:extLst>
              <a:ext uri="{FF2B5EF4-FFF2-40B4-BE49-F238E27FC236}">
                <a16:creationId xmlns:a16="http://schemas.microsoft.com/office/drawing/2014/main" id="{E14FFDED-BF28-47D3-A4EB-4AE1D139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010" y="1828016"/>
            <a:ext cx="5294953" cy="3971215"/>
          </a:xfrm>
          <a:prstGeom prst="rect">
            <a:avLst/>
          </a:prstGeom>
        </p:spPr>
      </p:pic>
      <p:pic>
        <p:nvPicPr>
          <p:cNvPr id="9" name="Obrázek 8" descr="Obsah obrázku text, interiér&#10;&#10;Popis byl vytvořen automaticky">
            <a:extLst>
              <a:ext uri="{FF2B5EF4-FFF2-40B4-BE49-F238E27FC236}">
                <a16:creationId xmlns:a16="http://schemas.microsoft.com/office/drawing/2014/main" id="{10B5B720-D6D0-4114-A297-F1E7D335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4649" y="1828016"/>
            <a:ext cx="5294953" cy="397121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EECDE31-EAC8-470A-91DD-FF59643D72BE}"/>
              </a:ext>
            </a:extLst>
          </p:cNvPr>
          <p:cNvSpPr txBox="1">
            <a:spLocks/>
          </p:cNvSpPr>
          <p:nvPr/>
        </p:nvSpPr>
        <p:spPr>
          <a:xfrm>
            <a:off x="4497356" y="3149480"/>
            <a:ext cx="3197287" cy="559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b="1" dirty="0">
              <a:solidFill>
                <a:srgbClr val="08579E"/>
              </a:solidFill>
              <a:latin typeface="+mn-lt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101C7C5-3686-46BB-AC57-B6B6E0D8BE94}"/>
              </a:ext>
            </a:extLst>
          </p:cNvPr>
          <p:cNvSpPr txBox="1">
            <a:spLocks/>
          </p:cNvSpPr>
          <p:nvPr/>
        </p:nvSpPr>
        <p:spPr>
          <a:xfrm>
            <a:off x="6681813" y="526211"/>
            <a:ext cx="4960625" cy="116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dirty="0">
                <a:solidFill>
                  <a:srgbClr val="08579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8579E"/>
                </a:solidFill>
                <a:latin typeface="+mn-lt"/>
              </a:rPr>
              <a:t>Exkurze do Otrokovic</a:t>
            </a:r>
          </a:p>
        </p:txBody>
      </p:sp>
    </p:spTree>
    <p:extLst>
      <p:ext uri="{BB962C8B-B14F-4D97-AF65-F5344CB8AC3E}">
        <p14:creationId xmlns:p14="http://schemas.microsoft.com/office/powerpoint/2010/main" val="14451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Jeden den s fyzikou 2021</a:t>
            </a:r>
            <a:br>
              <a:rPr lang="cs-CZ" dirty="0"/>
            </a:br>
            <a:br>
              <a:rPr lang="cs-CZ" dirty="0"/>
            </a:br>
            <a:r>
              <a:rPr lang="cs-CZ" sz="1800" b="0" dirty="0">
                <a:solidFill>
                  <a:srgbClr val="08579E"/>
                </a:solidFill>
              </a:rPr>
              <a:t>V předvánočním čase si výuku fyziky zpestříme exkurzí na </a:t>
            </a:r>
            <a:r>
              <a:rPr lang="cs-CZ" sz="1800" b="0" dirty="0" err="1">
                <a:solidFill>
                  <a:srgbClr val="08579E"/>
                </a:solidFill>
              </a:rPr>
              <a:t>PřF</a:t>
            </a:r>
            <a:r>
              <a:rPr lang="cs-CZ" sz="1800" b="0" dirty="0">
                <a:solidFill>
                  <a:srgbClr val="08579E"/>
                </a:solidFill>
              </a:rPr>
              <a:t> UP. </a:t>
            </a:r>
            <a:endParaRPr lang="cs-CZ" b="0" dirty="0"/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6EC7FD53-DC3E-42DC-B9EE-4367A2729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91" y="2184004"/>
            <a:ext cx="5618653" cy="4213989"/>
          </a:xfrm>
          <a:prstGeom prst="rect">
            <a:avLst/>
          </a:prstGeom>
        </p:spPr>
      </p:pic>
      <p:pic>
        <p:nvPicPr>
          <p:cNvPr id="8" name="Obrázek 7" descr="Obsah obrázku osoba, interiér, skupina, dítě&#10;&#10;Popis byl vytvořen automaticky">
            <a:extLst>
              <a:ext uri="{FF2B5EF4-FFF2-40B4-BE49-F238E27FC236}">
                <a16:creationId xmlns:a16="http://schemas.microsoft.com/office/drawing/2014/main" id="{72E7285B-C32E-42AF-9157-544165093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" y="2184004"/>
            <a:ext cx="5618173" cy="4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30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638878"/>
            <a:ext cx="9180576" cy="939586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08579E"/>
                </a:solidFill>
                <a:latin typeface="+mn-lt"/>
              </a:rPr>
              <a:t>Předmětová komise fyziky</a:t>
            </a:r>
            <a:endParaRPr lang="cs-CZ" dirty="0">
              <a:latin typeface="+mn-lt"/>
            </a:endParaRPr>
          </a:p>
        </p:txBody>
      </p:sp>
      <p:pic>
        <p:nvPicPr>
          <p:cNvPr id="3" name="HM_Ratajova">
            <a:hlinkClick r:id="" action="ppaction://media"/>
            <a:extLst>
              <a:ext uri="{FF2B5EF4-FFF2-40B4-BE49-F238E27FC236}">
                <a16:creationId xmlns:a16="http://schemas.microsoft.com/office/drawing/2014/main" id="{48C1AED1-0A5B-4672-8143-0ED66171D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76" y="2048255"/>
            <a:ext cx="3214624" cy="40669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8BA7D7-E37B-4830-8724-A0E5BA5AC817}"/>
              </a:ext>
            </a:extLst>
          </p:cNvPr>
          <p:cNvSpPr txBox="1"/>
          <p:nvPr/>
        </p:nvSpPr>
        <p:spPr>
          <a:xfrm>
            <a:off x="6937248" y="3429000"/>
            <a:ext cx="43769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8579E"/>
                </a:solidFill>
              </a:rPr>
              <a:t>Těšíme se na Vás!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8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Vyučující fyziky ve školním roce 2021/2022</a:t>
            </a:r>
            <a:br>
              <a:rPr lang="cs-CZ" sz="2400" dirty="0">
                <a:solidFill>
                  <a:srgbClr val="08579E"/>
                </a:solidFill>
                <a:latin typeface="+mn-lt"/>
              </a:rPr>
            </a:br>
            <a:br>
              <a:rPr lang="cs-CZ" sz="2400" dirty="0">
                <a:solidFill>
                  <a:srgbClr val="08579E"/>
                </a:solidFill>
                <a:latin typeface="+mn-lt"/>
              </a:rPr>
            </a:br>
            <a:r>
              <a:rPr lang="cs-CZ" sz="2400" b="1" dirty="0">
                <a:solidFill>
                  <a:srgbClr val="08579E"/>
                </a:solidFill>
                <a:latin typeface="+mn-lt"/>
              </a:rPr>
              <a:t>předsedkyně: RNDr. Iva Stránská</a:t>
            </a:r>
            <a:br>
              <a:rPr lang="cs-CZ" sz="2400" dirty="0">
                <a:latin typeface="+mn-lt"/>
              </a:rPr>
            </a:br>
            <a:br>
              <a:rPr lang="cs-CZ" sz="2400" dirty="0">
                <a:latin typeface="+mn-lt"/>
              </a:rPr>
            </a:b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EF4C7D5-E340-4CD7-AD6D-1FAA5A249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276" y="2290617"/>
            <a:ext cx="3820064" cy="3886345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RNDr. František Buchta</a:t>
            </a:r>
          </a:p>
          <a:p>
            <a:pPr marL="342900" indent="-342900" algn="l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Mgr. Peter Ferenc</a:t>
            </a:r>
          </a:p>
          <a:p>
            <a:pPr marL="342900" indent="-342900" algn="l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Mgr. Romana Křížová</a:t>
            </a:r>
          </a:p>
          <a:p>
            <a:pPr marL="342900" indent="-342900" algn="l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Mgr. Jiří Kvapil</a:t>
            </a:r>
          </a:p>
          <a:p>
            <a:pPr marL="342900" indent="-342900" algn="l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8579E"/>
                </a:solidFill>
              </a:rPr>
              <a:t>Mgr. Jana Pazderová</a:t>
            </a:r>
          </a:p>
          <a:p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4F26FC0-96A6-465A-9D37-DB08F93AE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40" y="2290617"/>
            <a:ext cx="3929332" cy="3886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8579E"/>
                </a:solidFill>
              </a:rPr>
              <a:t>Mgr. Jaroslav Petr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8579E"/>
                </a:solidFill>
              </a:rPr>
              <a:t>Mgr. Šárka </a:t>
            </a:r>
            <a:r>
              <a:rPr lang="cs-CZ" sz="2400" dirty="0" err="1">
                <a:solidFill>
                  <a:srgbClr val="08579E"/>
                </a:solidFill>
              </a:rPr>
              <a:t>Richterková</a:t>
            </a:r>
            <a:endParaRPr lang="cs-CZ" sz="2400" dirty="0">
              <a:solidFill>
                <a:srgbClr val="08579E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8579E"/>
                </a:solidFill>
              </a:rPr>
              <a:t>Mgr. Andrea Štouračová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8579E"/>
                </a:solidFill>
              </a:rPr>
              <a:t>Mgr. Dana </a:t>
            </a:r>
            <a:r>
              <a:rPr lang="cs-CZ" sz="2400" dirty="0" err="1">
                <a:solidFill>
                  <a:srgbClr val="08579E"/>
                </a:solidFill>
              </a:rPr>
              <a:t>Vojtovičová</a:t>
            </a:r>
            <a:endParaRPr lang="cs-CZ" sz="2400" dirty="0">
              <a:solidFill>
                <a:srgbClr val="08579E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14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B8DA3FE-38E7-4A82-BFF5-88268530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Výuka fyziky probíhá</a:t>
            </a:r>
            <a:br>
              <a:rPr lang="cs-CZ" dirty="0"/>
            </a:br>
            <a:r>
              <a:rPr lang="cs-CZ" dirty="0"/>
              <a:t>v moderních učebnách a laboratořích</a:t>
            </a:r>
            <a:br>
              <a:rPr lang="cs-CZ" dirty="0"/>
            </a:br>
            <a:endParaRPr lang="en-GB" dirty="0"/>
          </a:p>
        </p:txBody>
      </p:sp>
      <p:pic>
        <p:nvPicPr>
          <p:cNvPr id="4" name="Obrázek 3" descr="Obsah obrázku text, stůl&#10;&#10;Popis byl vytvořen automaticky">
            <a:extLst>
              <a:ext uri="{FF2B5EF4-FFF2-40B4-BE49-F238E27FC236}">
                <a16:creationId xmlns:a16="http://schemas.microsoft.com/office/drawing/2014/main" id="{1DEC20D5-674D-47BC-AC8C-DA3F234C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4" y="2240704"/>
            <a:ext cx="5567680" cy="4175760"/>
          </a:xfrm>
          <a:prstGeom prst="rect">
            <a:avLst/>
          </a:prstGeom>
        </p:spPr>
      </p:pic>
      <p:pic>
        <p:nvPicPr>
          <p:cNvPr id="5" name="Obrázek 4" descr="Obsah obrázku text, stůl, pracovní stůl&#10;&#10;Popis byl vytvořen automaticky">
            <a:extLst>
              <a:ext uri="{FF2B5EF4-FFF2-40B4-BE49-F238E27FC236}">
                <a16:creationId xmlns:a16="http://schemas.microsoft.com/office/drawing/2014/main" id="{03D407AB-898D-4422-AD51-40CE5DAB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67" y="2240704"/>
            <a:ext cx="5567682" cy="41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7C64469-FCA4-4A78-B4FF-992DC8EB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Výuka seminářů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6245BE-8DF8-436F-8F03-5BA791F7EC50}"/>
              </a:ext>
            </a:extLst>
          </p:cNvPr>
          <p:cNvSpPr txBox="1"/>
          <p:nvPr/>
        </p:nvSpPr>
        <p:spPr>
          <a:xfrm>
            <a:off x="2438583" y="1203800"/>
            <a:ext cx="93679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8579E"/>
                </a:solidFill>
              </a:rPr>
              <a:t>Žákům všech typů studia nabízíme v předmaturitním a maturitním ročníku tři typy seminářů:</a:t>
            </a:r>
          </a:p>
          <a:p>
            <a:endParaRPr lang="cs-CZ" dirty="0">
              <a:solidFill>
                <a:srgbClr val="08579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8579E"/>
                </a:solidFill>
              </a:rPr>
              <a:t>Seminář z fyziky v českém jazyce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8579E"/>
                </a:solidFill>
              </a:rPr>
              <a:t>Physics</a:t>
            </a:r>
            <a:r>
              <a:rPr lang="cs-CZ" sz="2400" dirty="0">
                <a:solidFill>
                  <a:srgbClr val="08579E"/>
                </a:solidFill>
              </a:rPr>
              <a:t> </a:t>
            </a:r>
            <a:r>
              <a:rPr lang="cs-CZ" sz="2400" dirty="0" err="1">
                <a:solidFill>
                  <a:srgbClr val="08579E"/>
                </a:solidFill>
              </a:rPr>
              <a:t>Seminar</a:t>
            </a:r>
            <a:endParaRPr lang="cs-CZ" sz="2400" dirty="0">
              <a:solidFill>
                <a:srgbClr val="08579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8579E"/>
                </a:solidFill>
              </a:rPr>
              <a:t>(Základní) Fyzikální </a:t>
            </a:r>
            <a:r>
              <a:rPr lang="cs-CZ" sz="2400" dirty="0" err="1">
                <a:solidFill>
                  <a:srgbClr val="08579E"/>
                </a:solidFill>
              </a:rPr>
              <a:t>experimentárium</a:t>
            </a:r>
            <a:endParaRPr lang="cs-CZ" sz="2400" dirty="0">
              <a:solidFill>
                <a:srgbClr val="08579E"/>
              </a:solidFill>
            </a:endParaRPr>
          </a:p>
          <a:p>
            <a:endParaRPr lang="cs-CZ" dirty="0">
              <a:solidFill>
                <a:srgbClr val="08579E"/>
              </a:solidFill>
            </a:endParaRPr>
          </a:p>
          <a:p>
            <a:r>
              <a:rPr lang="cs-CZ" dirty="0">
                <a:solidFill>
                  <a:srgbClr val="08579E"/>
                </a:solidFill>
              </a:rPr>
              <a:t>Detailní informace jsou k dispozici na </a:t>
            </a:r>
            <a:r>
              <a:rPr lang="cs-CZ" dirty="0">
                <a:solidFill>
                  <a:srgbClr val="08579E"/>
                </a:solidFill>
                <a:hlinkClick r:id="rId2"/>
              </a:rPr>
              <a:t>webu školy</a:t>
            </a:r>
            <a:endParaRPr lang="cs-CZ" dirty="0">
              <a:solidFill>
                <a:srgbClr val="08579E"/>
              </a:solidFill>
            </a:endParaRPr>
          </a:p>
          <a:p>
            <a:endParaRPr lang="cs-CZ" dirty="0">
              <a:solidFill>
                <a:srgbClr val="08579E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68D7BE-E082-4286-916F-E540E25F0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" r="-33"/>
          <a:stretch/>
        </p:blipFill>
        <p:spPr>
          <a:xfrm>
            <a:off x="3984583" y="3779834"/>
            <a:ext cx="4201219" cy="27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58EE953-E9CF-4F99-8D16-1E8D8048C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02" y="3779834"/>
            <a:ext cx="3600000" cy="270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E1EF164-08B8-4485-A5BF-9E1C3EC3E0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1214" r="23163" b="591"/>
          <a:stretch/>
        </p:blipFill>
        <p:spPr>
          <a:xfrm>
            <a:off x="385482" y="3779834"/>
            <a:ext cx="3599335" cy="2700000"/>
          </a:xfrm>
          <a:prstGeom prst="rect">
            <a:avLst/>
          </a:prstGeom>
        </p:spPr>
      </p:pic>
      <p:pic>
        <p:nvPicPr>
          <p:cNvPr id="11" name="Obrázek 10" descr="Obsah obrázku text, počítač, přenosný počítač&#10;&#10;Popis byl vytvořen automaticky">
            <a:extLst>
              <a:ext uri="{FF2B5EF4-FFF2-40B4-BE49-F238E27FC236}">
                <a16:creationId xmlns:a16="http://schemas.microsoft.com/office/drawing/2014/main" id="{1EC418B3-98C3-4F86-B725-F99711542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7" y="5100358"/>
            <a:ext cx="1841746" cy="13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AE93C9F-C986-4920-B5E6-61AC4EC67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8030" y="526211"/>
            <a:ext cx="964577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Individuální a týmové fyzikální soutěže, </a:t>
            </a:r>
            <a:br>
              <a:rPr lang="cs-CZ" dirty="0"/>
            </a:br>
            <a:r>
              <a:rPr lang="cs-CZ" dirty="0"/>
              <a:t>kterých se naši žáci účastní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2905AA1-F616-4ED5-93ED-D17E38000C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Fyziklání</a:t>
            </a:r>
            <a:r>
              <a:rPr lang="cs-CZ" dirty="0"/>
              <a:t> online</a:t>
            </a:r>
          </a:p>
          <a:p>
            <a:r>
              <a:rPr lang="cs-CZ" dirty="0" err="1"/>
              <a:t>FYKOSí</a:t>
            </a:r>
            <a:r>
              <a:rPr lang="cs-CZ" dirty="0"/>
              <a:t> </a:t>
            </a:r>
            <a:r>
              <a:rPr lang="cs-CZ" dirty="0" err="1"/>
              <a:t>Fyziklání</a:t>
            </a:r>
            <a:endParaRPr lang="cs-CZ" dirty="0"/>
          </a:p>
          <a:p>
            <a:r>
              <a:rPr lang="cs-CZ" dirty="0"/>
              <a:t>Fyzikální náboj </a:t>
            </a:r>
          </a:p>
          <a:p>
            <a:r>
              <a:rPr lang="cs-CZ" dirty="0"/>
              <a:t>Náboj JUNIOR</a:t>
            </a:r>
          </a:p>
          <a:p>
            <a:r>
              <a:rPr lang="cs-CZ" dirty="0"/>
              <a:t>Energetická olympiáda</a:t>
            </a:r>
          </a:p>
          <a:p>
            <a:r>
              <a:rPr lang="cs-CZ" dirty="0"/>
              <a:t>Česká liga robotiky FLL</a:t>
            </a: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D5E5A-5FFC-4E8C-A7CE-EB2D46B333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Astronomická olympiáda</a:t>
            </a:r>
          </a:p>
          <a:p>
            <a:r>
              <a:rPr lang="cs-CZ" dirty="0"/>
              <a:t>Fyzikální olympiáda</a:t>
            </a:r>
          </a:p>
          <a:p>
            <a:r>
              <a:rPr lang="cs-CZ" dirty="0"/>
              <a:t>Přírodovědný klokan</a:t>
            </a:r>
          </a:p>
          <a:p>
            <a:endParaRPr lang="cs-CZ" dirty="0"/>
          </a:p>
        </p:txBody>
      </p:sp>
      <p:pic>
        <p:nvPicPr>
          <p:cNvPr id="9" name="Picture 14" descr="VÃ½sledek obrÃ¡zku pro matematickÃ© soutÄÅ¾e">
            <a:extLst>
              <a:ext uri="{FF2B5EF4-FFF2-40B4-BE49-F238E27FC236}">
                <a16:creationId xmlns:a16="http://schemas.microsoft.com/office/drawing/2014/main" id="{9F591107-443F-41E7-96F8-E0FA9FA5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78" y="4965336"/>
            <a:ext cx="2592288" cy="13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e Page | FIRST LEGO League">
            <a:extLst>
              <a:ext uri="{FF2B5EF4-FFF2-40B4-BE49-F238E27FC236}">
                <a16:creationId xmlns:a16="http://schemas.microsoft.com/office/drawing/2014/main" id="{4CEA13E9-F8D7-4E3D-9C7D-4FAF150F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63" y="314350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YKOSí Fyziklání">
            <a:extLst>
              <a:ext uri="{FF2B5EF4-FFF2-40B4-BE49-F238E27FC236}">
                <a16:creationId xmlns:a16="http://schemas.microsoft.com/office/drawing/2014/main" id="{0F6D5A7D-A467-46B6-AFFF-AB65C9CAD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22273" r="12304" b="24973"/>
          <a:stretch/>
        </p:blipFill>
        <p:spPr bwMode="auto">
          <a:xfrm>
            <a:off x="9750724" y="1810057"/>
            <a:ext cx="2093737" cy="21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Výsledek obrázku pro logo Astronomická olympiáda">
            <a:extLst>
              <a:ext uri="{FF2B5EF4-FFF2-40B4-BE49-F238E27FC236}">
                <a16:creationId xmlns:a16="http://schemas.microsoft.com/office/drawing/2014/main" id="{2E06C191-2D88-4651-9DC9-93895BF7A06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0" y="5169043"/>
            <a:ext cx="2572157" cy="117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45F41F3-19F6-419D-86A4-109B211C59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5821" y="4690048"/>
            <a:ext cx="1341341" cy="1791820"/>
          </a:xfrm>
          <a:prstGeom prst="rect">
            <a:avLst/>
          </a:prstGeom>
        </p:spPr>
      </p:pic>
      <p:pic>
        <p:nvPicPr>
          <p:cNvPr id="13" name="Obrázek 12" descr="Obsah obrázku šipka&#10;&#10;Popis byl vytvořen automaticky">
            <a:extLst>
              <a:ext uri="{FF2B5EF4-FFF2-40B4-BE49-F238E27FC236}">
                <a16:creationId xmlns:a16="http://schemas.microsoft.com/office/drawing/2014/main" id="{00819B22-33E5-4CD3-9170-0B58E7B19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4708517"/>
            <a:ext cx="1791820" cy="17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93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5ABB513-B494-410B-B6F4-E9B19325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99" y="1267980"/>
            <a:ext cx="3739596" cy="529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Obrázek 2" descr="Obsah obrázku patro, interiér, osoba, oblek&#10;&#10;Popis byl vytvořen automaticky">
            <a:extLst>
              <a:ext uri="{FF2B5EF4-FFF2-40B4-BE49-F238E27FC236}">
                <a16:creationId xmlns:a16="http://schemas.microsoft.com/office/drawing/2014/main" id="{C5125B5D-4604-4EFD-A507-67462F6DC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15" y="1267980"/>
            <a:ext cx="3505091" cy="529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D80BF5C2-B55D-4F9A-90AC-D9E937C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Rádi Vás doprovodíme na cestě za úspěchem...</a:t>
            </a:r>
          </a:p>
        </p:txBody>
      </p:sp>
    </p:spTree>
    <p:extLst>
      <p:ext uri="{BB962C8B-B14F-4D97-AF65-F5344CB8AC3E}">
        <p14:creationId xmlns:p14="http://schemas.microsoft.com/office/powerpoint/2010/main" val="229263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01D5DCDC-B254-4018-BE89-02A7E6DD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9" y="2435571"/>
            <a:ext cx="2560320" cy="36188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EAC6205-5DF0-428A-924E-B3E8DEDC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1" y="2435571"/>
            <a:ext cx="2560320" cy="36188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940A832-D419-4AC7-BC21-F8CB2D2E1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83" y="2435571"/>
            <a:ext cx="2560320" cy="36188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59729E6-3E89-4C83-B396-CD790791E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05" y="2435571"/>
            <a:ext cx="2560320" cy="36188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7C2ADDBA-A8F1-4446-9421-DE5868B6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Nejlepší řešitelé Fyzikální olympiády </a:t>
            </a:r>
            <a:br>
              <a:rPr lang="cs-CZ" dirty="0"/>
            </a:br>
            <a:r>
              <a:rPr lang="cs-CZ" dirty="0"/>
              <a:t>ve školním roce 2020/2021</a:t>
            </a:r>
          </a:p>
        </p:txBody>
      </p:sp>
    </p:spTree>
    <p:extLst>
      <p:ext uri="{BB962C8B-B14F-4D97-AF65-F5344CB8AC3E}">
        <p14:creationId xmlns:p14="http://schemas.microsoft.com/office/powerpoint/2010/main" val="21705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878" y="526211"/>
            <a:ext cx="9645770" cy="1164477"/>
          </a:xfrm>
        </p:spPr>
        <p:txBody>
          <a:bodyPr>
            <a:normAutofit/>
          </a:bodyPr>
          <a:lstStyle/>
          <a:p>
            <a:r>
              <a:rPr lang="cs-CZ" dirty="0"/>
              <a:t>Fyzikální online 2021 </a:t>
            </a:r>
          </a:p>
        </p:txBody>
      </p:sp>
      <p:pic>
        <p:nvPicPr>
          <p:cNvPr id="5" name="Obrázek 4" descr="Obsah obrázku text, přenosný počítač, osoba, počítač&#10;&#10;Popis byl vytvořen automaticky">
            <a:extLst>
              <a:ext uri="{FF2B5EF4-FFF2-40B4-BE49-F238E27FC236}">
                <a16:creationId xmlns:a16="http://schemas.microsoft.com/office/drawing/2014/main" id="{05DCD33A-5559-49F0-8AE5-2AA5569B6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4123" r="3224"/>
          <a:stretch/>
        </p:blipFill>
        <p:spPr>
          <a:xfrm>
            <a:off x="6175886" y="2394453"/>
            <a:ext cx="5757224" cy="39373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ADF26A1-BC6C-4A05-A86B-7E4C6A965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0" y="2394453"/>
            <a:ext cx="5568517" cy="39373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E03201-84BE-4224-8DFC-4AFA53CF7439}"/>
              </a:ext>
            </a:extLst>
          </p:cNvPr>
          <p:cNvSpPr txBox="1"/>
          <p:nvPr/>
        </p:nvSpPr>
        <p:spPr>
          <a:xfrm>
            <a:off x="1086416" y="1275189"/>
            <a:ext cx="1084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8579E"/>
                </a:solidFill>
              </a:rPr>
              <a:t>Naši žáci každoročně získávají přední místa</a:t>
            </a:r>
          </a:p>
          <a:p>
            <a:pPr algn="ctr"/>
            <a:r>
              <a:rPr lang="cs-CZ" sz="2400" dirty="0">
                <a:solidFill>
                  <a:srgbClr val="08579E"/>
                </a:solidFill>
              </a:rPr>
              <a:t>v mezinárodních týmových fyzikálních soutěžích.</a:t>
            </a:r>
          </a:p>
        </p:txBody>
      </p:sp>
    </p:spTree>
    <p:extLst>
      <p:ext uri="{BB962C8B-B14F-4D97-AF65-F5344CB8AC3E}">
        <p14:creationId xmlns:p14="http://schemas.microsoft.com/office/powerpoint/2010/main" val="384754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878" y="526211"/>
            <a:ext cx="9645770" cy="1164477"/>
          </a:xfrm>
        </p:spPr>
        <p:txBody>
          <a:bodyPr>
            <a:normAutofit/>
          </a:bodyPr>
          <a:lstStyle/>
          <a:p>
            <a:r>
              <a:rPr lang="cs-CZ" dirty="0"/>
              <a:t>Náboj Junior 2021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E03201-84BE-4224-8DFC-4AFA53CF7439}"/>
              </a:ext>
            </a:extLst>
          </p:cNvPr>
          <p:cNvSpPr txBox="1"/>
          <p:nvPr/>
        </p:nvSpPr>
        <p:spPr>
          <a:xfrm>
            <a:off x="1086416" y="1275189"/>
            <a:ext cx="1084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8579E"/>
                </a:solidFill>
              </a:rPr>
              <a:t>Naše škola spolupracuje na organizaci této soutěže,</a:t>
            </a:r>
            <a:br>
              <a:rPr lang="cs-CZ" sz="2400" dirty="0">
                <a:solidFill>
                  <a:srgbClr val="08579E"/>
                </a:solidFill>
              </a:rPr>
            </a:br>
            <a:r>
              <a:rPr lang="cs-CZ" sz="2400" dirty="0">
                <a:solidFill>
                  <a:srgbClr val="08579E"/>
                </a:solidFill>
              </a:rPr>
              <a:t>která je určena pro 2. st. ZŠ a NG.</a:t>
            </a:r>
          </a:p>
        </p:txBody>
      </p:sp>
      <p:pic>
        <p:nvPicPr>
          <p:cNvPr id="6" name="Obrázek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4D1055E8-3FFD-41D3-9B69-E100395E2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9708" y="1393567"/>
            <a:ext cx="3938400" cy="57940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Obrázek 10" descr="Obsah obrázku text, zeď, patro, interiér&#10;&#10;Popis byl vytvořen automaticky">
            <a:extLst>
              <a:ext uri="{FF2B5EF4-FFF2-40B4-BE49-F238E27FC236}">
                <a16:creationId xmlns:a16="http://schemas.microsoft.com/office/drawing/2014/main" id="{CFE95ACE-B060-441A-9489-1CABF1EA1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17129"/>
          <a:stretch/>
        </p:blipFill>
        <p:spPr>
          <a:xfrm>
            <a:off x="7339342" y="2321394"/>
            <a:ext cx="3830777" cy="393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6784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7FA9E4F5BB614D9381C453E88623CD" ma:contentTypeVersion="13" ma:contentTypeDescription="Create a new document." ma:contentTypeScope="" ma:versionID="16a0063d873c2f3483c38e623f09670b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03a392bc52eadd11cf26f3db3d22cb1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9DA254-EAA3-40F0-88CE-823A686F79AF}">
  <ds:schemaRefs>
    <ds:schemaRef ds:uri="http://schemas.microsoft.com/office/2006/documentManagement/types"/>
    <ds:schemaRef ds:uri="1eac2207-6d11-46d4-bd3f-0fec646c401e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ab862b7a-510a-4133-b950-4de35cc1940f"/>
  </ds:schemaRefs>
</ds:datastoreItem>
</file>

<file path=customXml/itemProps3.xml><?xml version="1.0" encoding="utf-8"?>
<ds:datastoreItem xmlns:ds="http://schemas.openxmlformats.org/officeDocument/2006/customXml" ds:itemID="{342529CD-CD91-4948-B19D-B96FAA75F0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ac2207-6d11-46d4-bd3f-0fec646c401e"/>
    <ds:schemaRef ds:uri="ab862b7a-510a-4133-b950-4de35cc19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335</Words>
  <Application>Microsoft Office PowerPoint</Application>
  <PresentationFormat>Širokoúhlá obrazovka</PresentationFormat>
  <Paragraphs>51</Paragraphs>
  <Slides>19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Office</vt:lpstr>
      <vt:lpstr>Předmětová komise fyziky </vt:lpstr>
      <vt:lpstr>Vyučující fyziky ve školním roce 2021/2022  předsedkyně: RNDr. Iva Stránská   </vt:lpstr>
      <vt:lpstr>Výuka fyziky probíhá v moderních učebnách a laboratořích </vt:lpstr>
      <vt:lpstr>Výuka seminářů</vt:lpstr>
      <vt:lpstr>Individuální a týmové fyzikální soutěže,  kterých se naši žáci účastní</vt:lpstr>
      <vt:lpstr>Rádi Vás doprovodíme na cestě za úspěchem...</vt:lpstr>
      <vt:lpstr>Nejlepší řešitelé Fyzikální olympiády  ve školním roce 2020/2021</vt:lpstr>
      <vt:lpstr>Fyzikální online 2021 </vt:lpstr>
      <vt:lpstr>Náboj Junior 2021 </vt:lpstr>
      <vt:lpstr>Zájmové kroužky zaměřené na rozvíjení fyzikálních a technických dovedností  Kroužek LEGO robotiky  </vt:lpstr>
      <vt:lpstr>Zájmové kroužky zaměřené na rozvíjení fyzikálních a technických dovedností  Klub malých debrujárů    </vt:lpstr>
      <vt:lpstr>BBC Micro:bit  Rozvíjíme kreativitu a digitální gramotnost  </vt:lpstr>
      <vt:lpstr>Prezentace aplikace PowerPoint</vt:lpstr>
      <vt:lpstr>Vánoční odlévání olova v kroužku KMD</vt:lpstr>
      <vt:lpstr>Letní kemp 2021   Ve spolupráci s PdF UP jsme připravili nejen pro naše žáky letní kemp zaměřený na fyziku a chemii.</vt:lpstr>
      <vt:lpstr>Letní kemp 2021   Experimentování s moderním měřícím systémem Vernier i základy programování.</vt:lpstr>
      <vt:lpstr>Letní kemp 2021</vt:lpstr>
      <vt:lpstr>Jeden den s fyzikou 2021  V předvánočním čase si výuku fyziky zpestříme exkurzí na PřF UP. </vt:lpstr>
      <vt:lpstr>Předmětová komise fyziky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Michael Horna</cp:lastModifiedBy>
  <cp:revision>75</cp:revision>
  <dcterms:created xsi:type="dcterms:W3CDTF">2020-01-30T17:45:33Z</dcterms:created>
  <dcterms:modified xsi:type="dcterms:W3CDTF">2022-02-11T11:26:08Z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