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6" r:id="rId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A8062-F616-40C1-9822-C76A705DD233}" v="408" dt="2022-02-01T20:12:00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jčíř, Václav" userId="65ab8011-47cb-4dfc-88ac-86212faf6fe5" providerId="ADAL" clId="{DFFA8062-F616-40C1-9822-C76A705DD233}"/>
    <pc:docChg chg="undo custSel addSld delSld modSld sldOrd">
      <pc:chgData name="Krejčíř, Václav" userId="65ab8011-47cb-4dfc-88ac-86212faf6fe5" providerId="ADAL" clId="{DFFA8062-F616-40C1-9822-C76A705DD233}" dt="2022-02-01T20:12:00.441" v="1658"/>
      <pc:docMkLst>
        <pc:docMk/>
      </pc:docMkLst>
      <pc:sldChg chg="addSp delSp modSp new mod setBg delAnim modAnim">
        <pc:chgData name="Krejčíř, Václav" userId="65ab8011-47cb-4dfc-88ac-86212faf6fe5" providerId="ADAL" clId="{DFFA8062-F616-40C1-9822-C76A705DD233}" dt="2022-02-01T20:12:00.441" v="1658"/>
        <pc:sldMkLst>
          <pc:docMk/>
          <pc:sldMk cId="1968594499" sldId="256"/>
        </pc:sldMkLst>
        <pc:spChg chg="mod">
          <ac:chgData name="Krejčíř, Václav" userId="65ab8011-47cb-4dfc-88ac-86212faf6fe5" providerId="ADAL" clId="{DFFA8062-F616-40C1-9822-C76A705DD233}" dt="2022-01-23T15:55:01.143" v="1265" actId="20577"/>
          <ac:spMkLst>
            <pc:docMk/>
            <pc:sldMk cId="1968594499" sldId="256"/>
            <ac:spMk id="2" creationId="{8CAB01CF-AD62-4C37-8B69-E1D0D06EF099}"/>
          </ac:spMkLst>
        </pc:spChg>
        <pc:spChg chg="add mod">
          <ac:chgData name="Krejčíř, Václav" userId="65ab8011-47cb-4dfc-88ac-86212faf6fe5" providerId="ADAL" clId="{DFFA8062-F616-40C1-9822-C76A705DD233}" dt="2022-01-23T19:53:46.163" v="1508" actId="20577"/>
          <ac:spMkLst>
            <pc:docMk/>
            <pc:sldMk cId="1968594499" sldId="256"/>
            <ac:spMk id="3" creationId="{043B7819-E2D4-4537-94EE-7C21609C571B}"/>
          </ac:spMkLst>
        </pc:spChg>
        <pc:spChg chg="add del">
          <ac:chgData name="Krejčíř, Václav" userId="65ab8011-47cb-4dfc-88ac-86212faf6fe5" providerId="ADAL" clId="{DFFA8062-F616-40C1-9822-C76A705DD233}" dt="2022-01-23T19:48:04.997" v="1471" actId="478"/>
          <ac:spMkLst>
            <pc:docMk/>
            <pc:sldMk cId="1968594499" sldId="256"/>
            <ac:spMk id="3" creationId="{07018A18-3D44-4496-9223-4DA920C5D111}"/>
          </ac:spMkLst>
        </pc:spChg>
        <pc:spChg chg="del mod">
          <ac:chgData name="Krejčíř, Václav" userId="65ab8011-47cb-4dfc-88ac-86212faf6fe5" providerId="ADAL" clId="{DFFA8062-F616-40C1-9822-C76A705DD233}" dt="2022-01-14T11:46:46.719" v="623" actId="478"/>
          <ac:spMkLst>
            <pc:docMk/>
            <pc:sldMk cId="1968594499" sldId="256"/>
            <ac:spMk id="3" creationId="{831A0F6F-1020-4B99-8CCF-7DC3A7FF2697}"/>
          </ac:spMkLst>
        </pc:spChg>
        <pc:spChg chg="add del mod">
          <ac:chgData name="Krejčíř, Václav" userId="65ab8011-47cb-4dfc-88ac-86212faf6fe5" providerId="ADAL" clId="{DFFA8062-F616-40C1-9822-C76A705DD233}" dt="2022-01-23T18:58:55.724" v="1427" actId="478"/>
          <ac:spMkLst>
            <pc:docMk/>
            <pc:sldMk cId="1968594499" sldId="256"/>
            <ac:spMk id="3" creationId="{C1BD30D0-E3C2-485F-9975-E487790F5393}"/>
          </ac:spMkLst>
        </pc:spChg>
        <pc:spChg chg="add del mod">
          <ac:chgData name="Krejčíř, Václav" userId="65ab8011-47cb-4dfc-88ac-86212faf6fe5" providerId="ADAL" clId="{DFFA8062-F616-40C1-9822-C76A705DD233}" dt="2022-01-14T19:30:03.760" v="688" actId="478"/>
          <ac:spMkLst>
            <pc:docMk/>
            <pc:sldMk cId="1968594499" sldId="256"/>
            <ac:spMk id="4" creationId="{0AD2C5EB-4674-40BA-B825-8EB0ACEEF692}"/>
          </ac:spMkLst>
        </pc:spChg>
        <pc:spChg chg="add del mod">
          <ac:chgData name="Krejčíř, Václav" userId="65ab8011-47cb-4dfc-88ac-86212faf6fe5" providerId="ADAL" clId="{DFFA8062-F616-40C1-9822-C76A705DD233}" dt="2022-01-23T15:56:09.359" v="1274"/>
          <ac:spMkLst>
            <pc:docMk/>
            <pc:sldMk cId="1968594499" sldId="256"/>
            <ac:spMk id="4" creationId="{53295AE5-AE00-4FCA-B056-7A2BE852619C}"/>
          </ac:spMkLst>
        </pc:spChg>
        <pc:spChg chg="add mod">
          <ac:chgData name="Krejčíř, Václav" userId="65ab8011-47cb-4dfc-88ac-86212faf6fe5" providerId="ADAL" clId="{DFFA8062-F616-40C1-9822-C76A705DD233}" dt="2022-02-01T20:11:40.645" v="1656" actId="1076"/>
          <ac:spMkLst>
            <pc:docMk/>
            <pc:sldMk cId="1968594499" sldId="256"/>
            <ac:spMk id="5" creationId="{60E3A851-C4D7-4814-A01B-49C87031C325}"/>
          </ac:spMkLst>
        </pc:spChg>
        <pc:picChg chg="add del mod">
          <ac:chgData name="Krejčíř, Václav" userId="65ab8011-47cb-4dfc-88ac-86212faf6fe5" providerId="ADAL" clId="{DFFA8062-F616-40C1-9822-C76A705DD233}" dt="2022-02-01T20:10:15.443" v="1648" actId="478"/>
          <ac:picMkLst>
            <pc:docMk/>
            <pc:sldMk cId="1968594499" sldId="256"/>
            <ac:picMk id="4" creationId="{21488A42-1667-4A32-8933-0611E7566405}"/>
          </ac:picMkLst>
        </pc:picChg>
        <pc:picChg chg="add del">
          <ac:chgData name="Krejčíř, Václav" userId="65ab8011-47cb-4dfc-88ac-86212faf6fe5" providerId="ADAL" clId="{DFFA8062-F616-40C1-9822-C76A705DD233}" dt="2022-01-23T18:37:46.697" v="1395" actId="478"/>
          <ac:picMkLst>
            <pc:docMk/>
            <pc:sldMk cId="1968594499" sldId="256"/>
            <ac:picMk id="4" creationId="{B066FB7B-73F5-4CCF-A874-6D2F2A16C88B}"/>
          </ac:picMkLst>
        </pc:picChg>
        <pc:picChg chg="add del mod">
          <ac:chgData name="Krejčíř, Václav" userId="65ab8011-47cb-4dfc-88ac-86212faf6fe5" providerId="ADAL" clId="{DFFA8062-F616-40C1-9822-C76A705DD233}" dt="2022-01-23T18:52:17.323" v="1415" actId="21"/>
          <ac:picMkLst>
            <pc:docMk/>
            <pc:sldMk cId="1968594499" sldId="256"/>
            <ac:picMk id="6" creationId="{32C63DDA-56FF-42BB-A8B4-68BA86468878}"/>
          </ac:picMkLst>
        </pc:picChg>
        <pc:picChg chg="add mod">
          <ac:chgData name="Krejčíř, Václav" userId="65ab8011-47cb-4dfc-88ac-86212faf6fe5" providerId="ADAL" clId="{DFFA8062-F616-40C1-9822-C76A705DD233}" dt="2022-02-01T20:11:45.118" v="1657" actId="14100"/>
          <ac:picMkLst>
            <pc:docMk/>
            <pc:sldMk cId="1968594499" sldId="256"/>
            <ac:picMk id="6" creationId="{E082E8CD-A4EF-4DD5-88F1-5D91A8D548D9}"/>
          </ac:picMkLst>
        </pc:picChg>
        <pc:picChg chg="add del mod">
          <ac:chgData name="Krejčíř, Václav" userId="65ab8011-47cb-4dfc-88ac-86212faf6fe5" providerId="ADAL" clId="{DFFA8062-F616-40C1-9822-C76A705DD233}" dt="2022-01-23T18:53:35.297" v="1424" actId="478"/>
          <ac:picMkLst>
            <pc:docMk/>
            <pc:sldMk cId="1968594499" sldId="256"/>
            <ac:picMk id="7" creationId="{4B0A4EDE-A0FE-4F94-B225-176ED7B18764}"/>
          </ac:picMkLst>
        </pc:picChg>
        <pc:picChg chg="add mod">
          <ac:chgData name="Krejčíř, Václav" userId="65ab8011-47cb-4dfc-88ac-86212faf6fe5" providerId="ADAL" clId="{DFFA8062-F616-40C1-9822-C76A705DD233}" dt="2022-01-23T16:05:56.145" v="1346" actId="1076"/>
          <ac:picMkLst>
            <pc:docMk/>
            <pc:sldMk cId="1968594499" sldId="256"/>
            <ac:picMk id="8" creationId="{1B93CAF6-8320-4568-A16E-57D21AFE8E25}"/>
          </ac:picMkLst>
        </pc:picChg>
        <pc:picChg chg="add del mod">
          <ac:chgData name="Krejčíř, Václav" userId="65ab8011-47cb-4dfc-88ac-86212faf6fe5" providerId="ADAL" clId="{DFFA8062-F616-40C1-9822-C76A705DD233}" dt="2022-01-23T20:34:16.245" v="1509" actId="478"/>
          <ac:picMkLst>
            <pc:docMk/>
            <pc:sldMk cId="1968594499" sldId="256"/>
            <ac:picMk id="9" creationId="{4E062FB9-7597-4504-A814-6D48F3590207}"/>
          </ac:picMkLst>
        </pc:picChg>
      </pc:sldChg>
      <pc:sldChg chg="addSp delSp modSp new del mod ord setBg delDesignElem">
        <pc:chgData name="Krejčíř, Václav" userId="65ab8011-47cb-4dfc-88ac-86212faf6fe5" providerId="ADAL" clId="{DFFA8062-F616-40C1-9822-C76A705DD233}" dt="2022-01-23T19:45:20.123" v="1469" actId="47"/>
        <pc:sldMkLst>
          <pc:docMk/>
          <pc:sldMk cId="1292441194" sldId="257"/>
        </pc:sldMkLst>
        <pc:spChg chg="del mod">
          <ac:chgData name="Krejčíř, Václav" userId="65ab8011-47cb-4dfc-88ac-86212faf6fe5" providerId="ADAL" clId="{DFFA8062-F616-40C1-9822-C76A705DD233}" dt="2022-01-16T20:16:07.959" v="1006" actId="478"/>
          <ac:spMkLst>
            <pc:docMk/>
            <pc:sldMk cId="1292441194" sldId="257"/>
            <ac:spMk id="2" creationId="{4D444115-5A54-4E52-9C38-F51FC62E5D89}"/>
          </ac:spMkLst>
        </pc:spChg>
        <pc:spChg chg="mod">
          <ac:chgData name="Krejčíř, Václav" userId="65ab8011-47cb-4dfc-88ac-86212faf6fe5" providerId="ADAL" clId="{DFFA8062-F616-40C1-9822-C76A705DD233}" dt="2022-01-23T17:54:18.328" v="1349" actId="27636"/>
          <ac:spMkLst>
            <pc:docMk/>
            <pc:sldMk cId="1292441194" sldId="257"/>
            <ac:spMk id="3" creationId="{AF685EF2-FB01-4D8E-853A-213E7B0346B1}"/>
          </ac:spMkLst>
        </pc:spChg>
        <pc:spChg chg="add mod ord">
          <ac:chgData name="Krejčíř, Václav" userId="65ab8011-47cb-4dfc-88ac-86212faf6fe5" providerId="ADAL" clId="{DFFA8062-F616-40C1-9822-C76A705DD233}" dt="2022-01-23T17:54:00.645" v="1347" actId="1076"/>
          <ac:spMkLst>
            <pc:docMk/>
            <pc:sldMk cId="1292441194" sldId="257"/>
            <ac:spMk id="5" creationId="{819FFBF5-6F5F-4801-AE29-CECD4EA38C51}"/>
          </ac:spMkLst>
        </pc:spChg>
        <pc:spChg chg="add del">
          <ac:chgData name="Krejčíř, Václav" userId="65ab8011-47cb-4dfc-88ac-86212faf6fe5" providerId="ADAL" clId="{DFFA8062-F616-40C1-9822-C76A705DD233}" dt="2022-01-17T07:55:02.018" v="1223"/>
          <ac:spMkLst>
            <pc:docMk/>
            <pc:sldMk cId="1292441194" sldId="257"/>
            <ac:spMk id="14" creationId="{7316481C-0A49-4796-812B-0D64F063B720}"/>
          </ac:spMkLst>
        </pc:spChg>
        <pc:spChg chg="add del">
          <ac:chgData name="Krejčíř, Václav" userId="65ab8011-47cb-4dfc-88ac-86212faf6fe5" providerId="ADAL" clId="{DFFA8062-F616-40C1-9822-C76A705DD233}" dt="2022-01-17T07:55:02.018" v="1223"/>
          <ac:spMkLst>
            <pc:docMk/>
            <pc:sldMk cId="1292441194" sldId="257"/>
            <ac:spMk id="16" creationId="{A5271697-90F1-4A23-8EF2-0179F2EAFACB}"/>
          </ac:spMkLst>
        </pc:spChg>
        <pc:spChg chg="add del">
          <ac:chgData name="Krejčíř, Václav" userId="65ab8011-47cb-4dfc-88ac-86212faf6fe5" providerId="ADAL" clId="{DFFA8062-F616-40C1-9822-C76A705DD233}" dt="2022-01-17T07:55:02.018" v="1223"/>
          <ac:spMkLst>
            <pc:docMk/>
            <pc:sldMk cId="1292441194" sldId="257"/>
            <ac:spMk id="40" creationId="{D9F5512A-48E1-4C07-B75E-3CCC517B6804}"/>
          </ac:spMkLst>
        </pc:spChg>
        <pc:grpChg chg="add del">
          <ac:chgData name="Krejčíř, Václav" userId="65ab8011-47cb-4dfc-88ac-86212faf6fe5" providerId="ADAL" clId="{DFFA8062-F616-40C1-9822-C76A705DD233}" dt="2022-01-17T07:55:02.018" v="1223"/>
          <ac:grpSpMkLst>
            <pc:docMk/>
            <pc:sldMk cId="1292441194" sldId="257"/>
            <ac:grpSpMk id="18" creationId="{1F49CE81-B2F4-47B2-9D4A-886DCE0A8404}"/>
          </ac:grpSpMkLst>
        </pc:grpChg>
        <pc:picChg chg="add mod">
          <ac:chgData name="Krejčíř, Václav" userId="65ab8011-47cb-4dfc-88ac-86212faf6fe5" providerId="ADAL" clId="{DFFA8062-F616-40C1-9822-C76A705DD233}" dt="2022-01-16T20:27:03.080" v="1131" actId="26606"/>
          <ac:picMkLst>
            <pc:docMk/>
            <pc:sldMk cId="1292441194" sldId="257"/>
            <ac:picMk id="6" creationId="{B78807CE-D323-403F-8B43-3F5127B0D0B3}"/>
          </ac:picMkLst>
        </pc:picChg>
        <pc:picChg chg="add del mod">
          <ac:chgData name="Krejčíř, Václav" userId="65ab8011-47cb-4dfc-88ac-86212faf6fe5" providerId="ADAL" clId="{DFFA8062-F616-40C1-9822-C76A705DD233}" dt="2022-01-16T20:25:03.734" v="1112" actId="478"/>
          <ac:picMkLst>
            <pc:docMk/>
            <pc:sldMk cId="1292441194" sldId="257"/>
            <ac:picMk id="7" creationId="{4DB7BCC1-15FE-44CC-90CE-B7CDF005D604}"/>
          </ac:picMkLst>
        </pc:picChg>
        <pc:picChg chg="add mod">
          <ac:chgData name="Krejčíř, Václav" userId="65ab8011-47cb-4dfc-88ac-86212faf6fe5" providerId="ADAL" clId="{DFFA8062-F616-40C1-9822-C76A705DD233}" dt="2022-01-16T20:27:03.080" v="1131" actId="26606"/>
          <ac:picMkLst>
            <pc:docMk/>
            <pc:sldMk cId="1292441194" sldId="257"/>
            <ac:picMk id="8" creationId="{9090526B-800C-408B-8228-3020A3528AF8}"/>
          </ac:picMkLst>
        </pc:picChg>
        <pc:picChg chg="add mod ord">
          <ac:chgData name="Krejčíř, Václav" userId="65ab8011-47cb-4dfc-88ac-86212faf6fe5" providerId="ADAL" clId="{DFFA8062-F616-40C1-9822-C76A705DD233}" dt="2022-01-16T20:29:24.700" v="1156" actId="1076"/>
          <ac:picMkLst>
            <pc:docMk/>
            <pc:sldMk cId="1292441194" sldId="257"/>
            <ac:picMk id="9" creationId="{DA8FFC15-A158-4932-A5D1-0369CFC86F06}"/>
          </ac:picMkLst>
        </pc:picChg>
        <pc:picChg chg="add del mod">
          <ac:chgData name="Krejčíř, Václav" userId="65ab8011-47cb-4dfc-88ac-86212faf6fe5" providerId="ADAL" clId="{DFFA8062-F616-40C1-9822-C76A705DD233}" dt="2022-01-16T20:28:42.277" v="1144" actId="478"/>
          <ac:picMkLst>
            <pc:docMk/>
            <pc:sldMk cId="1292441194" sldId="257"/>
            <ac:picMk id="10" creationId="{03697BDC-07C1-4997-9337-BCC1C3F8060D}"/>
          </ac:picMkLst>
        </pc:picChg>
      </pc:sldChg>
      <pc:sldChg chg="addSp delSp modSp new del mod ord setBg">
        <pc:chgData name="Krejčíř, Václav" userId="65ab8011-47cb-4dfc-88ac-86212faf6fe5" providerId="ADAL" clId="{DFFA8062-F616-40C1-9822-C76A705DD233}" dt="2022-02-01T19:39:48.041" v="1606" actId="47"/>
        <pc:sldMkLst>
          <pc:docMk/>
          <pc:sldMk cId="3704015692" sldId="257"/>
        </pc:sldMkLst>
        <pc:spChg chg="mod">
          <ac:chgData name="Krejčíř, Václav" userId="65ab8011-47cb-4dfc-88ac-86212faf6fe5" providerId="ADAL" clId="{DFFA8062-F616-40C1-9822-C76A705DD233}" dt="2022-02-01T19:39:04.991" v="1602" actId="20577"/>
          <ac:spMkLst>
            <pc:docMk/>
            <pc:sldMk cId="3704015692" sldId="257"/>
            <ac:spMk id="2" creationId="{E0D5EF25-0C68-42B5-8118-0EEB76C58318}"/>
          </ac:spMkLst>
        </pc:spChg>
        <pc:spChg chg="mod">
          <ac:chgData name="Krejčíř, Václav" userId="65ab8011-47cb-4dfc-88ac-86212faf6fe5" providerId="ADAL" clId="{DFFA8062-F616-40C1-9822-C76A705DD233}" dt="2022-02-01T19:34:53.023" v="1531" actId="26606"/>
          <ac:spMkLst>
            <pc:docMk/>
            <pc:sldMk cId="3704015692" sldId="257"/>
            <ac:spMk id="3" creationId="{E28A754C-B362-4F77-A9AF-5E619A0EB8BC}"/>
          </ac:spMkLst>
        </pc:spChg>
        <pc:spChg chg="add del">
          <ac:chgData name="Krejčíř, Václav" userId="65ab8011-47cb-4dfc-88ac-86212faf6fe5" providerId="ADAL" clId="{DFFA8062-F616-40C1-9822-C76A705DD233}" dt="2022-02-01T19:34:10.867" v="1524" actId="26606"/>
          <ac:spMkLst>
            <pc:docMk/>
            <pc:sldMk cId="3704015692" sldId="257"/>
            <ac:spMk id="9" creationId="{87CC2527-562A-4F69-B487-4371E5B243E7}"/>
          </ac:spMkLst>
        </pc:spChg>
        <pc:spChg chg="add del">
          <ac:chgData name="Krejčíř, Václav" userId="65ab8011-47cb-4dfc-88ac-86212faf6fe5" providerId="ADAL" clId="{DFFA8062-F616-40C1-9822-C76A705DD233}" dt="2022-02-01T19:34:53.023" v="1531" actId="26606"/>
          <ac:spMkLst>
            <pc:docMk/>
            <pc:sldMk cId="3704015692" sldId="257"/>
            <ac:spMk id="16" creationId="{823AC064-BC96-4F32-8AE1-B2FD38754823}"/>
          </ac:spMkLst>
        </pc:spChg>
        <pc:spChg chg="add del">
          <ac:chgData name="Krejčíř, Václav" userId="65ab8011-47cb-4dfc-88ac-86212faf6fe5" providerId="ADAL" clId="{DFFA8062-F616-40C1-9822-C76A705DD233}" dt="2022-02-01T19:35:23.198" v="1534" actId="26606"/>
          <ac:spMkLst>
            <pc:docMk/>
            <pc:sldMk cId="3704015692" sldId="257"/>
            <ac:spMk id="25" creationId="{87CC2527-562A-4F69-B487-4371E5B243E7}"/>
          </ac:spMkLst>
        </pc:spChg>
        <pc:spChg chg="add">
          <ac:chgData name="Krejčíř, Václav" userId="65ab8011-47cb-4dfc-88ac-86212faf6fe5" providerId="ADAL" clId="{DFFA8062-F616-40C1-9822-C76A705DD233}" dt="2022-02-01T19:35:23.198" v="1534" actId="26606"/>
          <ac:spMkLst>
            <pc:docMk/>
            <pc:sldMk cId="3704015692" sldId="257"/>
            <ac:spMk id="32" creationId="{87CC2527-562A-4F69-B487-4371E5B243E7}"/>
          </ac:spMkLst>
        </pc:spChg>
        <pc:picChg chg="add mod ord">
          <ac:chgData name="Krejčíř, Václav" userId="65ab8011-47cb-4dfc-88ac-86212faf6fe5" providerId="ADAL" clId="{DFFA8062-F616-40C1-9822-C76A705DD233}" dt="2022-02-01T19:38:54.241" v="1586" actId="1076"/>
          <ac:picMkLst>
            <pc:docMk/>
            <pc:sldMk cId="3704015692" sldId="257"/>
            <ac:picMk id="4" creationId="{E8D1FB9C-12F8-4902-B316-6AB409CB8B60}"/>
          </ac:picMkLst>
        </pc:picChg>
        <pc:picChg chg="add del mod">
          <ac:chgData name="Krejčíř, Václav" userId="65ab8011-47cb-4dfc-88ac-86212faf6fe5" providerId="ADAL" clId="{DFFA8062-F616-40C1-9822-C76A705DD233}" dt="2022-02-01T19:34:49.422" v="1529" actId="478"/>
          <ac:picMkLst>
            <pc:docMk/>
            <pc:sldMk cId="3704015692" sldId="257"/>
            <ac:picMk id="5" creationId="{E8417FCA-E4B7-46A3-9468-B0507B89A440}"/>
          </ac:picMkLst>
        </pc:picChg>
        <pc:picChg chg="add del mod">
          <ac:chgData name="Krejčíř, Václav" userId="65ab8011-47cb-4dfc-88ac-86212faf6fe5" providerId="ADAL" clId="{DFFA8062-F616-40C1-9822-C76A705DD233}" dt="2022-02-01T19:39:03.925" v="1600"/>
          <ac:picMkLst>
            <pc:docMk/>
            <pc:sldMk cId="3704015692" sldId="257"/>
            <ac:picMk id="6" creationId="{3EB0B936-2407-4C25-AE02-9CDB4B6F0E66}"/>
          </ac:picMkLst>
        </pc:picChg>
        <pc:cxnChg chg="add del">
          <ac:chgData name="Krejčíř, Václav" userId="65ab8011-47cb-4dfc-88ac-86212faf6fe5" providerId="ADAL" clId="{DFFA8062-F616-40C1-9822-C76A705DD233}" dt="2022-02-01T19:34:10.867" v="1524" actId="26606"/>
          <ac:cxnSpMkLst>
            <pc:docMk/>
            <pc:sldMk cId="3704015692" sldId="257"/>
            <ac:cxnSpMk id="11" creationId="{BCDAEC91-5BCE-4B55-9CC0-43EF94CB734B}"/>
          </ac:cxnSpMkLst>
        </pc:cxnChg>
        <pc:cxnChg chg="add del">
          <ac:chgData name="Krejčíř, Václav" userId="65ab8011-47cb-4dfc-88ac-86212faf6fe5" providerId="ADAL" clId="{DFFA8062-F616-40C1-9822-C76A705DD233}" dt="2022-02-01T19:34:53.023" v="1531" actId="26606"/>
          <ac:cxnSpMkLst>
            <pc:docMk/>
            <pc:sldMk cId="3704015692" sldId="257"/>
            <ac:cxnSpMk id="18" creationId="{7E7C77BC-7138-40B1-A15B-20F57A494629}"/>
          </ac:cxnSpMkLst>
        </pc:cxnChg>
        <pc:cxnChg chg="add del">
          <ac:chgData name="Krejčíř, Václav" userId="65ab8011-47cb-4dfc-88ac-86212faf6fe5" providerId="ADAL" clId="{DFFA8062-F616-40C1-9822-C76A705DD233}" dt="2022-02-01T19:34:53.023" v="1531" actId="26606"/>
          <ac:cxnSpMkLst>
            <pc:docMk/>
            <pc:sldMk cId="3704015692" sldId="257"/>
            <ac:cxnSpMk id="20" creationId="{DB146403-F3D6-484B-B2ED-97F9565D0370}"/>
          </ac:cxnSpMkLst>
        </pc:cxnChg>
        <pc:cxnChg chg="add del">
          <ac:chgData name="Krejčíř, Václav" userId="65ab8011-47cb-4dfc-88ac-86212faf6fe5" providerId="ADAL" clId="{DFFA8062-F616-40C1-9822-C76A705DD233}" dt="2022-02-01T19:35:23.198" v="1534" actId="26606"/>
          <ac:cxnSpMkLst>
            <pc:docMk/>
            <pc:sldMk cId="3704015692" sldId="257"/>
            <ac:cxnSpMk id="27" creationId="{BCDAEC91-5BCE-4B55-9CC0-43EF94CB734B}"/>
          </ac:cxnSpMkLst>
        </pc:cxnChg>
        <pc:cxnChg chg="add">
          <ac:chgData name="Krejčíř, Václav" userId="65ab8011-47cb-4dfc-88ac-86212faf6fe5" providerId="ADAL" clId="{DFFA8062-F616-40C1-9822-C76A705DD233}" dt="2022-02-01T19:35:23.198" v="1534" actId="26606"/>
          <ac:cxnSpMkLst>
            <pc:docMk/>
            <pc:sldMk cId="3704015692" sldId="257"/>
            <ac:cxnSpMk id="34" creationId="{BCDAEC91-5BCE-4B55-9CC0-43EF94CB734B}"/>
          </ac:cxnSpMkLst>
        </pc:cxnChg>
      </pc:sldChg>
      <pc:sldChg chg="addSp modSp new del mod modAnim">
        <pc:chgData name="Krejčíř, Václav" userId="65ab8011-47cb-4dfc-88ac-86212faf6fe5" providerId="ADAL" clId="{DFFA8062-F616-40C1-9822-C76A705DD233}" dt="2022-01-23T18:51:55.579" v="1412" actId="47"/>
        <pc:sldMkLst>
          <pc:docMk/>
          <pc:sldMk cId="139348794" sldId="258"/>
        </pc:sldMkLst>
        <pc:spChg chg="mod">
          <ac:chgData name="Krejčíř, Václav" userId="65ab8011-47cb-4dfc-88ac-86212faf6fe5" providerId="ADAL" clId="{DFFA8062-F616-40C1-9822-C76A705DD233}" dt="2022-01-23T18:37:20.929" v="1392" actId="1076"/>
          <ac:spMkLst>
            <pc:docMk/>
            <pc:sldMk cId="139348794" sldId="258"/>
            <ac:spMk id="2" creationId="{F000807A-2AB9-412E-9D37-D88657317555}"/>
          </ac:spMkLst>
        </pc:spChg>
        <pc:picChg chg="add mod">
          <ac:chgData name="Krejčíř, Václav" userId="65ab8011-47cb-4dfc-88ac-86212faf6fe5" providerId="ADAL" clId="{DFFA8062-F616-40C1-9822-C76A705DD233}" dt="2022-01-23T18:37:22.313" v="1393" actId="1076"/>
          <ac:picMkLst>
            <pc:docMk/>
            <pc:sldMk cId="139348794" sldId="258"/>
            <ac:picMk id="4" creationId="{99A6F230-FDB3-41E0-8257-AD690D3178C3}"/>
          </ac:picMkLst>
        </pc:picChg>
        <pc:picChg chg="add mod">
          <ac:chgData name="Krejčíř, Václav" userId="65ab8011-47cb-4dfc-88ac-86212faf6fe5" providerId="ADAL" clId="{DFFA8062-F616-40C1-9822-C76A705DD233}" dt="2022-01-23T18:34:04.954" v="1364" actId="1076"/>
          <ac:picMkLst>
            <pc:docMk/>
            <pc:sldMk cId="139348794" sldId="258"/>
            <ac:picMk id="5" creationId="{ADA7FAC7-19BF-4F95-B7F9-282AB113FCEF}"/>
          </ac:picMkLst>
        </pc:picChg>
      </pc:sldChg>
      <pc:sldChg chg="modSp new del mod">
        <pc:chgData name="Krejčíř, Václav" userId="65ab8011-47cb-4dfc-88ac-86212faf6fe5" providerId="ADAL" clId="{DFFA8062-F616-40C1-9822-C76A705DD233}" dt="2022-01-16T20:33:02.807" v="1171" actId="47"/>
        <pc:sldMkLst>
          <pc:docMk/>
          <pc:sldMk cId="361258241" sldId="258"/>
        </pc:sldMkLst>
        <pc:spChg chg="mod">
          <ac:chgData name="Krejčíř, Václav" userId="65ab8011-47cb-4dfc-88ac-86212faf6fe5" providerId="ADAL" clId="{DFFA8062-F616-40C1-9822-C76A705DD233}" dt="2022-01-14T10:50:09.257" v="621" actId="20577"/>
          <ac:spMkLst>
            <pc:docMk/>
            <pc:sldMk cId="361258241" sldId="258"/>
            <ac:spMk id="3" creationId="{E5725BE1-FA4E-445D-975A-822E9879781A}"/>
          </ac:spMkLst>
        </pc:spChg>
      </pc:sldChg>
      <pc:sldChg chg="addSp new del">
        <pc:chgData name="Krejčíř, Václav" userId="65ab8011-47cb-4dfc-88ac-86212faf6fe5" providerId="ADAL" clId="{DFFA8062-F616-40C1-9822-C76A705DD233}" dt="2022-01-23T18:52:28.392" v="1417" actId="47"/>
        <pc:sldMkLst>
          <pc:docMk/>
          <pc:sldMk cId="2169953744" sldId="258"/>
        </pc:sldMkLst>
        <pc:picChg chg="add">
          <ac:chgData name="Krejčíř, Václav" userId="65ab8011-47cb-4dfc-88ac-86212faf6fe5" providerId="ADAL" clId="{DFFA8062-F616-40C1-9822-C76A705DD233}" dt="2022-01-23T18:52:22.726" v="1416"/>
          <ac:picMkLst>
            <pc:docMk/>
            <pc:sldMk cId="2169953744" sldId="258"/>
            <ac:picMk id="4" creationId="{F474521C-B2E1-4C06-BCC4-7FF2A8D433AE}"/>
          </ac:picMkLst>
        </pc:picChg>
      </pc:sldChg>
      <pc:sldChg chg="addSp modSp new mod ord setBg">
        <pc:chgData name="Krejčíř, Václav" userId="65ab8011-47cb-4dfc-88ac-86212faf6fe5" providerId="ADAL" clId="{DFFA8062-F616-40C1-9822-C76A705DD233}" dt="2022-02-01T19:43:35.570" v="1647" actId="14861"/>
        <pc:sldMkLst>
          <pc:docMk/>
          <pc:sldMk cId="4132199175" sldId="258"/>
        </pc:sldMkLst>
        <pc:spChg chg="mod">
          <ac:chgData name="Krejčíř, Václav" userId="65ab8011-47cb-4dfc-88ac-86212faf6fe5" providerId="ADAL" clId="{DFFA8062-F616-40C1-9822-C76A705DD233}" dt="2022-02-01T19:42:44.700" v="1642" actId="1076"/>
          <ac:spMkLst>
            <pc:docMk/>
            <pc:sldMk cId="4132199175" sldId="258"/>
            <ac:spMk id="2" creationId="{68FA39B0-FF58-4DC8-BF2F-D4055B518030}"/>
          </ac:spMkLst>
        </pc:spChg>
        <pc:spChg chg="mod">
          <ac:chgData name="Krejčíř, Václav" userId="65ab8011-47cb-4dfc-88ac-86212faf6fe5" providerId="ADAL" clId="{DFFA8062-F616-40C1-9822-C76A705DD233}" dt="2022-02-01T19:42:29.890" v="1641" actId="1076"/>
          <ac:spMkLst>
            <pc:docMk/>
            <pc:sldMk cId="4132199175" sldId="258"/>
            <ac:spMk id="3" creationId="{6D9A06AC-D18A-4D17-8086-FD5B64C0568A}"/>
          </ac:spMkLst>
        </pc:spChg>
        <pc:spChg chg="add">
          <ac:chgData name="Krejčíř, Václav" userId="65ab8011-47cb-4dfc-88ac-86212faf6fe5" providerId="ADAL" clId="{DFFA8062-F616-40C1-9822-C76A705DD233}" dt="2022-02-01T19:39:34.740" v="1605" actId="26606"/>
          <ac:spMkLst>
            <pc:docMk/>
            <pc:sldMk cId="4132199175" sldId="258"/>
            <ac:spMk id="9" creationId="{4D4677D2-D5AC-4CF9-9EED-2B89D0A1C212}"/>
          </ac:spMkLst>
        </pc:spChg>
        <pc:spChg chg="add">
          <ac:chgData name="Krejčíř, Václav" userId="65ab8011-47cb-4dfc-88ac-86212faf6fe5" providerId="ADAL" clId="{DFFA8062-F616-40C1-9822-C76A705DD233}" dt="2022-02-01T19:39:34.740" v="1605" actId="26606"/>
          <ac:spMkLst>
            <pc:docMk/>
            <pc:sldMk cId="4132199175" sldId="258"/>
            <ac:spMk id="11" creationId="{C6D54F7E-825A-4BBA-815F-35CCA8B97786}"/>
          </ac:spMkLst>
        </pc:spChg>
        <pc:picChg chg="add mod ord">
          <ac:chgData name="Krejčíř, Václav" userId="65ab8011-47cb-4dfc-88ac-86212faf6fe5" providerId="ADAL" clId="{DFFA8062-F616-40C1-9822-C76A705DD233}" dt="2022-02-01T19:40:02.392" v="1607" actId="1076"/>
          <ac:picMkLst>
            <pc:docMk/>
            <pc:sldMk cId="4132199175" sldId="258"/>
            <ac:picMk id="4" creationId="{935B6BB9-169F-4346-BE5A-9E836F6380CA}"/>
          </ac:picMkLst>
        </pc:picChg>
        <pc:picChg chg="add mod">
          <ac:chgData name="Krejčíř, Václav" userId="65ab8011-47cb-4dfc-88ac-86212faf6fe5" providerId="ADAL" clId="{DFFA8062-F616-40C1-9822-C76A705DD233}" dt="2022-02-01T19:43:35.570" v="1647" actId="14861"/>
          <ac:picMkLst>
            <pc:docMk/>
            <pc:sldMk cId="4132199175" sldId="258"/>
            <ac:picMk id="5" creationId="{C25B6D99-929F-423D-B693-73A4559BAFBD}"/>
          </ac:picMkLst>
        </pc:picChg>
      </pc:sldChg>
      <pc:sldChg chg="new del">
        <pc:chgData name="Krejčíř, Václav" userId="65ab8011-47cb-4dfc-88ac-86212faf6fe5" providerId="ADAL" clId="{DFFA8062-F616-40C1-9822-C76A705DD233}" dt="2022-01-16T20:33:03.712" v="1172" actId="47"/>
        <pc:sldMkLst>
          <pc:docMk/>
          <pc:sldMk cId="1209742118" sldId="259"/>
        </pc:sldMkLst>
      </pc:sldChg>
      <pc:sldChg chg="addSp delSp modSp new del mod modAnim">
        <pc:chgData name="Krejčíř, Václav" userId="65ab8011-47cb-4dfc-88ac-86212faf6fe5" providerId="ADAL" clId="{DFFA8062-F616-40C1-9822-C76A705DD233}" dt="2022-01-23T18:51:54.234" v="1411" actId="47"/>
        <pc:sldMkLst>
          <pc:docMk/>
          <pc:sldMk cId="3966958099" sldId="259"/>
        </pc:sldMkLst>
        <pc:picChg chg="add del">
          <ac:chgData name="Krejčíř, Václav" userId="65ab8011-47cb-4dfc-88ac-86212faf6fe5" providerId="ADAL" clId="{DFFA8062-F616-40C1-9822-C76A705DD233}" dt="2022-01-23T18:40:50.195" v="1402" actId="478"/>
          <ac:picMkLst>
            <pc:docMk/>
            <pc:sldMk cId="3966958099" sldId="259"/>
            <ac:picMk id="4" creationId="{47C23424-4D6C-443A-8BA8-C10C89FF8B82}"/>
          </ac:picMkLst>
        </pc:picChg>
        <pc:picChg chg="add mod">
          <ac:chgData name="Krejčíř, Václav" userId="65ab8011-47cb-4dfc-88ac-86212faf6fe5" providerId="ADAL" clId="{DFFA8062-F616-40C1-9822-C76A705DD233}" dt="2022-01-23T18:41:24.345" v="1406" actId="1076"/>
          <ac:picMkLst>
            <pc:docMk/>
            <pc:sldMk cId="3966958099" sldId="259"/>
            <ac:picMk id="5" creationId="{AC6CEE3F-5559-4E08-8423-4CB71556C285}"/>
          </ac:picMkLst>
        </pc:picChg>
        <pc:picChg chg="add mod">
          <ac:chgData name="Krejčíř, Václav" userId="65ab8011-47cb-4dfc-88ac-86212faf6fe5" providerId="ADAL" clId="{DFFA8062-F616-40C1-9822-C76A705DD233}" dt="2022-01-23T18:42:17.969" v="1410" actId="1076"/>
          <ac:picMkLst>
            <pc:docMk/>
            <pc:sldMk cId="3966958099" sldId="259"/>
            <ac:picMk id="6" creationId="{030C8A4A-6507-41F2-AFB9-8B001FE8E060}"/>
          </ac:picMkLst>
        </pc:picChg>
      </pc:sldChg>
      <pc:sldChg chg="addSp delSp modSp new del mod setBg addAnim delAnim">
        <pc:chgData name="Krejčíř, Václav" userId="65ab8011-47cb-4dfc-88ac-86212faf6fe5" providerId="ADAL" clId="{DFFA8062-F616-40C1-9822-C76A705DD233}" dt="2022-01-16T20:33:01.702" v="1170" actId="47"/>
        <pc:sldMkLst>
          <pc:docMk/>
          <pc:sldMk cId="867230349" sldId="260"/>
        </pc:sldMkLst>
        <pc:spChg chg="mod ord">
          <ac:chgData name="Krejčíř, Václav" userId="65ab8011-47cb-4dfc-88ac-86212faf6fe5" providerId="ADAL" clId="{DFFA8062-F616-40C1-9822-C76A705DD233}" dt="2022-01-16T20:23:58.208" v="1092" actId="6549"/>
          <ac:spMkLst>
            <pc:docMk/>
            <pc:sldMk cId="867230349" sldId="260"/>
            <ac:spMk id="2" creationId="{BEE5778C-6219-4DDE-9CE6-206311AB6F62}"/>
          </ac:spMkLst>
        </pc:spChg>
        <pc:spChg chg="mod ord">
          <ac:chgData name="Krejčíř, Václav" userId="65ab8011-47cb-4dfc-88ac-86212faf6fe5" providerId="ADAL" clId="{DFFA8062-F616-40C1-9822-C76A705DD233}" dt="2022-01-16T20:23:57.790" v="1091"/>
          <ac:spMkLst>
            <pc:docMk/>
            <pc:sldMk cId="867230349" sldId="260"/>
            <ac:spMk id="3" creationId="{3E354D36-43BB-4642-8858-5E2ED1057746}"/>
          </ac:spMkLst>
        </pc:spChg>
        <pc:spChg chg="add del">
          <ac:chgData name="Krejčíř, Václav" userId="65ab8011-47cb-4dfc-88ac-86212faf6fe5" providerId="ADAL" clId="{DFFA8062-F616-40C1-9822-C76A705DD233}" dt="2022-01-16T20:18:35.896" v="1026" actId="26606"/>
          <ac:spMkLst>
            <pc:docMk/>
            <pc:sldMk cId="867230349" sldId="260"/>
            <ac:spMk id="9" creationId="{87CC2527-562A-4F69-B487-4371E5B243E7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16" creationId="{A93898FF-D987-4B0E-BFB4-85F5EB356D4D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18" creationId="{C31A4873-64D0-418B-BA9D-D99C52A5FB8A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22" creationId="{A737E5B8-8F31-4942-B159-B213C4D6D830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24" creationId="{42A4FC2C-047E-45A5-965D-8E1E3BF09BC6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26" creationId="{D12128B6-ED88-4712-866F-66C86EE34618}"/>
          </ac:spMkLst>
        </pc:spChg>
        <pc:spChg chg="add del">
          <ac:chgData name="Krejčíř, Václav" userId="65ab8011-47cb-4dfc-88ac-86212faf6fe5" providerId="ADAL" clId="{DFFA8062-F616-40C1-9822-C76A705DD233}" dt="2022-01-16T20:23:05.978" v="1073" actId="26606"/>
          <ac:spMkLst>
            <pc:docMk/>
            <pc:sldMk cId="867230349" sldId="260"/>
            <ac:spMk id="28" creationId="{C475749F-F487-4EFB-ABC7-C1359590EB76}"/>
          </ac:spMkLst>
        </pc:spChg>
        <pc:spChg chg="add del">
          <ac:chgData name="Krejčíř, Václav" userId="65ab8011-47cb-4dfc-88ac-86212faf6fe5" providerId="ADAL" clId="{DFFA8062-F616-40C1-9822-C76A705DD233}" dt="2022-01-16T20:23:38.589" v="1075" actId="26606"/>
          <ac:spMkLst>
            <pc:docMk/>
            <pc:sldMk cId="867230349" sldId="260"/>
            <ac:spMk id="30" creationId="{848F64AA-5BE2-4280-BEFA-DC288118FCCE}"/>
          </ac:spMkLst>
        </pc:spChg>
        <pc:spChg chg="add del">
          <ac:chgData name="Krejčíř, Václav" userId="65ab8011-47cb-4dfc-88ac-86212faf6fe5" providerId="ADAL" clId="{DFFA8062-F616-40C1-9822-C76A705DD233}" dt="2022-01-16T20:22:30.508" v="1068" actId="26606"/>
          <ac:spMkLst>
            <pc:docMk/>
            <pc:sldMk cId="867230349" sldId="260"/>
            <ac:spMk id="31" creationId="{7316481C-0A49-4796-812B-0D64F063B720}"/>
          </ac:spMkLst>
        </pc:spChg>
        <pc:spChg chg="add del">
          <ac:chgData name="Krejčíř, Václav" userId="65ab8011-47cb-4dfc-88ac-86212faf6fe5" providerId="ADAL" clId="{DFFA8062-F616-40C1-9822-C76A705DD233}" dt="2022-01-16T20:22:30.508" v="1068" actId="26606"/>
          <ac:spMkLst>
            <pc:docMk/>
            <pc:sldMk cId="867230349" sldId="260"/>
            <ac:spMk id="33" creationId="{A5271697-90F1-4A23-8EF2-0179F2EAFACB}"/>
          </ac:spMkLst>
        </pc:spChg>
        <pc:spChg chg="add del">
          <ac:chgData name="Krejčíř, Václav" userId="65ab8011-47cb-4dfc-88ac-86212faf6fe5" providerId="ADAL" clId="{DFFA8062-F616-40C1-9822-C76A705DD233}" dt="2022-01-16T20:22:30.508" v="1068" actId="26606"/>
          <ac:spMkLst>
            <pc:docMk/>
            <pc:sldMk cId="867230349" sldId="260"/>
            <ac:spMk id="57" creationId="{D9F5512A-48E1-4C07-B75E-3CCC517B6804}"/>
          </ac:spMkLst>
        </pc:spChg>
        <pc:grpChg chg="add del">
          <ac:chgData name="Krejčíř, Václav" userId="65ab8011-47cb-4dfc-88ac-86212faf6fe5" providerId="ADAL" clId="{DFFA8062-F616-40C1-9822-C76A705DD233}" dt="2022-01-16T20:22:30.508" v="1068" actId="26606"/>
          <ac:grpSpMkLst>
            <pc:docMk/>
            <pc:sldMk cId="867230349" sldId="260"/>
            <ac:grpSpMk id="35" creationId="{1F49CE81-B2F4-47B2-9D4A-886DCE0A8404}"/>
          </ac:grpSpMkLst>
        </pc:grpChg>
        <pc:picChg chg="add del mod ord">
          <ac:chgData name="Krejčíř, Václav" userId="65ab8011-47cb-4dfc-88ac-86212faf6fe5" providerId="ADAL" clId="{DFFA8062-F616-40C1-9822-C76A705DD233}" dt="2022-01-16T20:24:52.293" v="1109" actId="21"/>
          <ac:picMkLst>
            <pc:docMk/>
            <pc:sldMk cId="867230349" sldId="260"/>
            <ac:picMk id="4" creationId="{77302920-C96A-4C96-9996-13A67CF22B33}"/>
          </ac:picMkLst>
        </pc:picChg>
        <pc:picChg chg="add mod ord">
          <ac:chgData name="Krejčíř, Václav" userId="65ab8011-47cb-4dfc-88ac-86212faf6fe5" providerId="ADAL" clId="{DFFA8062-F616-40C1-9822-C76A705DD233}" dt="2022-01-16T20:27:26.685" v="1133" actId="14100"/>
          <ac:picMkLst>
            <pc:docMk/>
            <pc:sldMk cId="867230349" sldId="260"/>
            <ac:picMk id="5" creationId="{64F6639E-82DA-4938-AAD3-CDE0DCB9DDBC}"/>
          </ac:picMkLst>
        </pc:picChg>
        <pc:picChg chg="add del mod ord">
          <ac:chgData name="Krejčíř, Václav" userId="65ab8011-47cb-4dfc-88ac-86212faf6fe5" providerId="ADAL" clId="{DFFA8062-F616-40C1-9822-C76A705DD233}" dt="2022-01-16T20:23:49.593" v="1080"/>
          <ac:picMkLst>
            <pc:docMk/>
            <pc:sldMk cId="867230349" sldId="260"/>
            <ac:picMk id="6" creationId="{0D5A92CB-22E3-47FB-8C5E-A3FCECF975CE}"/>
          </ac:picMkLst>
        </pc:picChg>
        <pc:picChg chg="add del">
          <ac:chgData name="Krejčíř, Václav" userId="65ab8011-47cb-4dfc-88ac-86212faf6fe5" providerId="ADAL" clId="{DFFA8062-F616-40C1-9822-C76A705DD233}" dt="2022-01-16T20:23:38.589" v="1075" actId="26606"/>
          <ac:picMkLst>
            <pc:docMk/>
            <pc:sldMk cId="867230349" sldId="260"/>
            <ac:picMk id="20" creationId="{5516C1EB-8D62-4BF0-92B5-02E6AE43B1F3}"/>
          </ac:picMkLst>
        </pc:picChg>
        <pc:cxnChg chg="add del">
          <ac:chgData name="Krejčíř, Václav" userId="65ab8011-47cb-4dfc-88ac-86212faf6fe5" providerId="ADAL" clId="{DFFA8062-F616-40C1-9822-C76A705DD233}" dt="2022-01-16T20:18:35.896" v="1026" actId="26606"/>
          <ac:cxnSpMkLst>
            <pc:docMk/>
            <pc:sldMk cId="867230349" sldId="260"/>
            <ac:cxnSpMk id="11" creationId="{BCDAEC91-5BCE-4B55-9CC0-43EF94CB734B}"/>
          </ac:cxnSpMkLst>
        </pc:cxnChg>
      </pc:sldChg>
      <pc:sldMasterChg chg="addSldLayout">
        <pc:chgData name="Krejčíř, Václav" userId="65ab8011-47cb-4dfc-88ac-86212faf6fe5" providerId="ADAL" clId="{DFFA8062-F616-40C1-9822-C76A705DD233}" dt="2022-01-11T16:18:02.094" v="0" actId="680"/>
        <pc:sldMasterMkLst>
          <pc:docMk/>
          <pc:sldMasterMk cId="1172709503" sldId="2147483648"/>
        </pc:sldMasterMkLst>
        <pc:sldLayoutChg chg="add">
          <pc:chgData name="Krejčíř, Václav" userId="65ab8011-47cb-4dfc-88ac-86212faf6fe5" providerId="ADAL" clId="{DFFA8062-F616-40C1-9822-C76A705DD233}" dt="2022-01-11T16:18:02.094" v="0" actId="680"/>
          <pc:sldLayoutMkLst>
            <pc:docMk/>
            <pc:sldMasterMk cId="1172709503" sldId="2147483648"/>
            <pc:sldLayoutMk cId="4138406775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E279C-3B09-48D6-8409-AF58CFBE455C}" type="datetimeFigureOut">
              <a:rPr lang="cs-CZ" smtClean="0"/>
              <a:t>01.02.2022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28C93-9842-49DB-BB10-F89CA8CBD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005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F28C93-9842-49DB-BB10-F89CA8CBD4A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10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ABEAB-743A-42E5-93D1-A563281F2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C31E1A-6F88-4A9A-ABF5-75DB38363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13840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70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ftk.upol.cz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gytool.cz/predmetove-komise/tv/?s=tv2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gytool.cz/predmetove-komise/tv/?s=tv19" TargetMode="External"/><Relationship Id="rId5" Type="http://schemas.openxmlformats.org/officeDocument/2006/relationships/hyperlink" Target="https://www.gytool.cz/predmetove-komise/tv/" TargetMode="Externa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5B6BB9-169F-4346-BE5A-9E836F638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-40640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FA39B0-FF58-4DC8-BF2F-D4055B518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2165" y="5515931"/>
            <a:ext cx="6931319" cy="752217"/>
          </a:xfrm>
        </p:spPr>
        <p:txBody>
          <a:bodyPr anchor="b">
            <a:normAutofit/>
          </a:bodyPr>
          <a:lstStyle/>
          <a:p>
            <a:pPr algn="l"/>
            <a:r>
              <a:rPr lang="cs-CZ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TĚLESNÁ VÝCHOVA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D9A06AC-D18A-4D17-8086-FD5B64C05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1781" y="5137649"/>
            <a:ext cx="6931319" cy="349725"/>
          </a:xfrm>
        </p:spPr>
        <p:txBody>
          <a:bodyPr anchor="t">
            <a:normAutofit/>
          </a:bodyPr>
          <a:lstStyle/>
          <a:p>
            <a:pPr algn="l"/>
            <a:endParaRPr lang="cs-CZ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5B6D99-929F-423D-B693-73A4559BA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0" y="5016823"/>
            <a:ext cx="3588685" cy="1750435"/>
          </a:xfrm>
          <a:prstGeom prst="rect">
            <a:avLst/>
          </a:prstGeom>
          <a:effectLst>
            <a:innerShdw blurRad="114300">
              <a:prstClr val="black"/>
            </a:inn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3219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AB01CF-AD62-4C37-8B69-E1D0D06EF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18" y="0"/>
            <a:ext cx="6736835" cy="1820420"/>
          </a:xfrm>
        </p:spPr>
        <p:txBody>
          <a:bodyPr/>
          <a:lstStyle/>
          <a:p>
            <a:pPr algn="l"/>
            <a:r>
              <a:rPr lang="cs-CZ" sz="3200" b="1" dirty="0">
                <a:latin typeface="+mn-lt"/>
              </a:rPr>
              <a:t>Předmětová komise tělesné výchovy představuje v hlavních rolích studenty gymnázia Olomouc </a:t>
            </a:r>
            <a:r>
              <a:rPr lang="cs-CZ" sz="3200" b="1" dirty="0" err="1">
                <a:latin typeface="+mn-lt"/>
              </a:rPr>
              <a:t>Hejčín</a:t>
            </a:r>
            <a:r>
              <a:rPr lang="cs-CZ" sz="3200" b="1" dirty="0">
                <a:latin typeface="+mn-lt"/>
              </a:rPr>
              <a:t>.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0E3A851-C4D7-4814-A01B-49C87031C325}"/>
              </a:ext>
            </a:extLst>
          </p:cNvPr>
          <p:cNvSpPr txBox="1"/>
          <p:nvPr/>
        </p:nvSpPr>
        <p:spPr>
          <a:xfrm>
            <a:off x="7795638" y="1820420"/>
            <a:ext cx="4807556" cy="1160317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cs-CZ" sz="2000" b="1" dirty="0">
                <a:hlinkClick r:id="rId5"/>
              </a:rPr>
              <a:t>Odkaz na předmětovou komisi TV</a:t>
            </a:r>
            <a:endParaRPr lang="cs-CZ" sz="2000" b="1" dirty="0"/>
          </a:p>
          <a:p>
            <a:endParaRPr lang="cs-CZ" sz="2000" dirty="0"/>
          </a:p>
          <a:p>
            <a:endParaRPr lang="cs-CZ" sz="2000" b="1" dirty="0"/>
          </a:p>
          <a:p>
            <a:r>
              <a:rPr lang="cs-CZ" sz="2000" b="1" dirty="0"/>
              <a:t>Studium na Gymnázium Olomouc </a:t>
            </a:r>
            <a:r>
              <a:rPr lang="cs-CZ" sz="2000" b="1" dirty="0" err="1"/>
              <a:t>Hejčín</a:t>
            </a:r>
            <a:r>
              <a:rPr lang="cs-CZ" sz="2000" b="1" dirty="0"/>
              <a:t> </a:t>
            </a:r>
            <a:br>
              <a:rPr lang="cs-CZ" sz="2000" b="1" dirty="0"/>
            </a:br>
            <a:r>
              <a:rPr lang="cs-CZ" sz="2000" b="1" dirty="0"/>
              <a:t>a vrcholový sport? </a:t>
            </a:r>
          </a:p>
          <a:p>
            <a:r>
              <a:rPr lang="cs-CZ" sz="2000" b="1" dirty="0">
                <a:hlinkClick r:id="rId6"/>
              </a:rPr>
              <a:t>Přesvědčte se sami.</a:t>
            </a:r>
            <a:endParaRPr lang="cs-CZ" sz="2000" b="1" dirty="0"/>
          </a:p>
          <a:p>
            <a:endParaRPr lang="cs-CZ" sz="2000" b="1" dirty="0"/>
          </a:p>
          <a:p>
            <a:endParaRPr lang="cs-CZ" sz="2000" b="1" dirty="0">
              <a:hlinkClick r:id="rId7"/>
            </a:endParaRPr>
          </a:p>
          <a:p>
            <a:r>
              <a:rPr lang="cs-CZ" sz="2000" b="1" dirty="0" err="1">
                <a:hlinkClick r:id="rId7"/>
              </a:rPr>
              <a:t>Workoutové</a:t>
            </a:r>
            <a:r>
              <a:rPr lang="cs-CZ" sz="2000" b="1" dirty="0">
                <a:hlinkClick r:id="rId7"/>
              </a:rPr>
              <a:t> hřiště v prostorách GOH</a:t>
            </a:r>
            <a:endParaRPr lang="cs-CZ" sz="2000" b="1" dirty="0"/>
          </a:p>
          <a:p>
            <a:endParaRPr lang="cs-CZ" sz="2000" b="1" dirty="0">
              <a:hlinkClick r:id="rId8"/>
            </a:endParaRPr>
          </a:p>
          <a:p>
            <a:endParaRPr lang="cs-CZ" sz="2000" b="1" dirty="0">
              <a:hlinkClick r:id="rId8"/>
            </a:endParaRPr>
          </a:p>
          <a:p>
            <a:r>
              <a:rPr lang="cs-CZ" sz="2000" b="1" dirty="0">
                <a:hlinkClick r:id="rId8"/>
              </a:rPr>
              <a:t>Spolupracujeme s </a:t>
            </a:r>
          </a:p>
          <a:p>
            <a:r>
              <a:rPr lang="cs-CZ" sz="2000" b="1" dirty="0">
                <a:hlinkClick r:id="rId8"/>
              </a:rPr>
              <a:t>Fakultou tělesné kultury v Olomouci.</a:t>
            </a:r>
            <a:endParaRPr lang="cs-CZ" sz="2000" b="1" dirty="0"/>
          </a:p>
          <a:p>
            <a:endParaRPr lang="cs-CZ" b="1" dirty="0"/>
          </a:p>
          <a:p>
            <a:br>
              <a:rPr lang="cs-CZ" b="1" dirty="0"/>
            </a:b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  </a:t>
            </a:r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br>
              <a:rPr lang="cs-CZ" b="1" dirty="0"/>
            </a:br>
            <a:r>
              <a:rPr lang="cs-CZ" b="1" dirty="0"/>
              <a:t> </a:t>
            </a:r>
            <a:br>
              <a:rPr lang="cs-CZ" sz="1400" b="1" dirty="0"/>
            </a:b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" name="Obrázek 7" descr="Obsah obrázku text, klipart&#10;&#10;Popis byl vytvořen automaticky">
            <a:extLst>
              <a:ext uri="{FF2B5EF4-FFF2-40B4-BE49-F238E27FC236}">
                <a16:creationId xmlns:a16="http://schemas.microsoft.com/office/drawing/2014/main" id="{1B93CAF6-8320-4568-A16E-57D21AFE8E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071" y="31860"/>
            <a:ext cx="3733299" cy="18204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43B7819-E2D4-4537-94EE-7C21609C571B}"/>
              </a:ext>
            </a:extLst>
          </p:cNvPr>
          <p:cNvSpPr txBox="1"/>
          <p:nvPr/>
        </p:nvSpPr>
        <p:spPr>
          <a:xfrm>
            <a:off x="715992" y="6262777"/>
            <a:ext cx="5650302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Final ok 1.2.2022">
            <a:hlinkClick r:id="" action="ppaction://media"/>
            <a:extLst>
              <a:ext uri="{FF2B5EF4-FFF2-40B4-BE49-F238E27FC236}">
                <a16:creationId xmlns:a16="http://schemas.microsoft.com/office/drawing/2014/main" id="{E082E8CD-A4EF-4DD5-88F1-5D91A8D548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018" y="1820419"/>
            <a:ext cx="7680620" cy="43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3499</TotalTime>
  <Words>53</Words>
  <Application>Microsoft Office PowerPoint</Application>
  <PresentationFormat>Širokoúhlá obrazovka</PresentationFormat>
  <Paragraphs>36</Paragraphs>
  <Slides>2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Motiv Office</vt:lpstr>
      <vt:lpstr>TĚLESNÁ VÝCHOVA</vt:lpstr>
      <vt:lpstr>Předmětová komise tělesné výchovy představuje v hlavních rolích studenty gymnázia Olomouc Hejčín.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PKTV představuje v hlavních rolích studenty gymnázia Hejčín  </dc:title>
  <dc:creator>Krejčíř, Václav</dc:creator>
  <cp:lastModifiedBy>Krejčíř, Václav</cp:lastModifiedBy>
  <cp:revision>1</cp:revision>
  <dcterms:created xsi:type="dcterms:W3CDTF">2022-01-11T16:17:57Z</dcterms:created>
  <dcterms:modified xsi:type="dcterms:W3CDTF">2022-02-01T20:12:13Z</dcterms:modified>
</cp:coreProperties>
</file>