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64" r:id="rId7"/>
    <p:sldId id="268" r:id="rId8"/>
    <p:sldId id="263" r:id="rId9"/>
    <p:sldId id="266" r:id="rId10"/>
    <p:sldId id="271" r:id="rId11"/>
    <p:sldId id="261" r:id="rId12"/>
    <p:sldId id="262" r:id="rId13"/>
    <p:sldId id="265" r:id="rId14"/>
    <p:sldId id="270" r:id="rId15"/>
    <p:sldId id="260" r:id="rId16"/>
    <p:sldId id="267" r:id="rId17"/>
    <p:sldId id="269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99"/>
    <a:srgbClr val="4E70AF"/>
    <a:srgbClr val="006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99CF6-38D3-4AD4-BE86-B37E9F44C015}" v="651" dt="2022-01-19T13:13:35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8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cova, Ivana" userId="5a4a25b6-4190-4cf4-894e-8d0c58777c85" providerId="ADAL" clId="{21E970D5-83EA-44E4-AAA5-DC4E64190309}"/>
    <pc:docChg chg="modSld">
      <pc:chgData name="Krcova, Ivana" userId="5a4a25b6-4190-4cf4-894e-8d0c58777c85" providerId="ADAL" clId="{21E970D5-83EA-44E4-AAA5-DC4E64190309}" dt="2022-01-20T05:42:08.435" v="0" actId="6549"/>
      <pc:docMkLst>
        <pc:docMk/>
      </pc:docMkLst>
      <pc:sldChg chg="modSp mod">
        <pc:chgData name="Krcova, Ivana" userId="5a4a25b6-4190-4cf4-894e-8d0c58777c85" providerId="ADAL" clId="{21E970D5-83EA-44E4-AAA5-DC4E64190309}" dt="2022-01-20T05:42:08.435" v="0" actId="6549"/>
        <pc:sldMkLst>
          <pc:docMk/>
          <pc:sldMk cId="442173818" sldId="263"/>
        </pc:sldMkLst>
        <pc:spChg chg="mod">
          <ac:chgData name="Krcova, Ivana" userId="5a4a25b6-4190-4cf4-894e-8d0c58777c85" providerId="ADAL" clId="{21E970D5-83EA-44E4-AAA5-DC4E64190309}" dt="2022-01-20T05:42:08.435" v="0" actId="6549"/>
          <ac:spMkLst>
            <pc:docMk/>
            <pc:sldMk cId="442173818" sldId="263"/>
            <ac:spMk id="6" creationId="{E4C74F12-E5DB-4F3D-80E3-2FF11DC5A210}"/>
          </ac:spMkLst>
        </pc:spChg>
      </pc:sldChg>
    </pc:docChg>
  </pc:docChgLst>
  <pc:docChgLst>
    <pc:chgData name="Kateřina Bundilová" userId="251ea121-713a-4d2e-b0cf-88e5fa295d9a" providerId="ADAL" clId="{C5999CF6-38D3-4AD4-BE86-B37E9F44C015}"/>
    <pc:docChg chg="undo custSel addSld delSld modSld sldOrd">
      <pc:chgData name="Kateřina Bundilová" userId="251ea121-713a-4d2e-b0cf-88e5fa295d9a" providerId="ADAL" clId="{C5999CF6-38D3-4AD4-BE86-B37E9F44C015}" dt="2022-01-19T13:23:02.337" v="5988" actId="207"/>
      <pc:docMkLst>
        <pc:docMk/>
      </pc:docMkLst>
      <pc:sldChg chg="addSp delSp modSp mod modTransition">
        <pc:chgData name="Kateřina Bundilová" userId="251ea121-713a-4d2e-b0cf-88e5fa295d9a" providerId="ADAL" clId="{C5999CF6-38D3-4AD4-BE86-B37E9F44C015}" dt="2022-01-19T10:49:24.128" v="5793"/>
        <pc:sldMkLst>
          <pc:docMk/>
          <pc:sldMk cId="2555095274" sldId="256"/>
        </pc:sldMkLst>
        <pc:spChg chg="del">
          <ac:chgData name="Kateřina Bundilová" userId="251ea121-713a-4d2e-b0cf-88e5fa295d9a" providerId="ADAL" clId="{C5999CF6-38D3-4AD4-BE86-B37E9F44C015}" dt="2022-01-16T10:33:38.998" v="0" actId="478"/>
          <ac:spMkLst>
            <pc:docMk/>
            <pc:sldMk cId="2555095274" sldId="256"/>
            <ac:spMk id="2" creationId="{786B892E-AC1E-41FF-8ECA-2F05EBD814AF}"/>
          </ac:spMkLst>
        </pc:spChg>
        <pc:spChg chg="del">
          <ac:chgData name="Kateřina Bundilová" userId="251ea121-713a-4d2e-b0cf-88e5fa295d9a" providerId="ADAL" clId="{C5999CF6-38D3-4AD4-BE86-B37E9F44C015}" dt="2022-01-16T10:33:39.800" v="1" actId="478"/>
          <ac:spMkLst>
            <pc:docMk/>
            <pc:sldMk cId="2555095274" sldId="256"/>
            <ac:spMk id="3" creationId="{44C38E8E-591C-44D9-BE53-7910C02ACB00}"/>
          </ac:spMkLst>
        </pc:spChg>
        <pc:spChg chg="add mod">
          <ac:chgData name="Kateřina Bundilová" userId="251ea121-713a-4d2e-b0cf-88e5fa295d9a" providerId="ADAL" clId="{C5999CF6-38D3-4AD4-BE86-B37E9F44C015}" dt="2022-01-16T13:43:55.628" v="4199" actId="1076"/>
          <ac:spMkLst>
            <pc:docMk/>
            <pc:sldMk cId="2555095274" sldId="256"/>
            <ac:spMk id="4" creationId="{B5F70752-3559-418F-85E8-D6C4B1ED8579}"/>
          </ac:spMkLst>
        </pc:spChg>
        <pc:picChg chg="del mod">
          <ac:chgData name="Kateřina Bundilová" userId="251ea121-713a-4d2e-b0cf-88e5fa295d9a" providerId="ADAL" clId="{C5999CF6-38D3-4AD4-BE86-B37E9F44C015}" dt="2022-01-16T10:59:27.346" v="467" actId="478"/>
          <ac:picMkLst>
            <pc:docMk/>
            <pc:sldMk cId="2555095274" sldId="256"/>
            <ac:picMk id="6" creationId="{41C8FBB1-FB47-4E8E-AA86-A77BBE0087E6}"/>
          </ac:picMkLst>
        </pc:picChg>
        <pc:picChg chg="add mod">
          <ac:chgData name="Kateřina Bundilová" userId="251ea121-713a-4d2e-b0cf-88e5fa295d9a" providerId="ADAL" clId="{C5999CF6-38D3-4AD4-BE86-B37E9F44C015}" dt="2022-01-16T13:43:54.407" v="4198" actId="1076"/>
          <ac:picMkLst>
            <pc:docMk/>
            <pc:sldMk cId="2555095274" sldId="256"/>
            <ac:picMk id="7" creationId="{DB4815F6-9CAE-48E9-878F-BB50A2314BE6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2:47:21.975" v="5805" actId="14100"/>
        <pc:sldMkLst>
          <pc:docMk/>
          <pc:sldMk cId="2510192577" sldId="257"/>
        </pc:sldMkLst>
        <pc:spChg chg="add mod">
          <ac:chgData name="Kateřina Bundilová" userId="251ea121-713a-4d2e-b0cf-88e5fa295d9a" providerId="ADAL" clId="{C5999CF6-38D3-4AD4-BE86-B37E9F44C015}" dt="2022-01-16T14:02:29.256" v="4269" actId="20577"/>
          <ac:spMkLst>
            <pc:docMk/>
            <pc:sldMk cId="2510192577" sldId="257"/>
            <ac:spMk id="2" creationId="{70F999F4-957B-4651-8017-98AF480CACDC}"/>
          </ac:spMkLst>
        </pc:spChg>
        <pc:spChg chg="del">
          <ac:chgData name="Kateřina Bundilová" userId="251ea121-713a-4d2e-b0cf-88e5fa295d9a" providerId="ADAL" clId="{C5999CF6-38D3-4AD4-BE86-B37E9F44C015}" dt="2022-01-16T10:59:22.240" v="465" actId="478"/>
          <ac:spMkLst>
            <pc:docMk/>
            <pc:sldMk cId="2510192577" sldId="257"/>
            <ac:spMk id="4" creationId="{B5F70752-3559-418F-85E8-D6C4B1ED8579}"/>
          </ac:spMkLst>
        </pc:spChg>
        <pc:spChg chg="add mod">
          <ac:chgData name="Kateřina Bundilová" userId="251ea121-713a-4d2e-b0cf-88e5fa295d9a" providerId="ADAL" clId="{C5999CF6-38D3-4AD4-BE86-B37E9F44C015}" dt="2022-01-17T14:59:54.957" v="4545" actId="1076"/>
          <ac:spMkLst>
            <pc:docMk/>
            <pc:sldMk cId="2510192577" sldId="257"/>
            <ac:spMk id="10" creationId="{3ADD4346-F1D9-4CD2-A966-69ED5673884F}"/>
          </ac:spMkLst>
        </pc:spChg>
        <pc:spChg chg="add mod">
          <ac:chgData name="Kateřina Bundilová" userId="251ea121-713a-4d2e-b0cf-88e5fa295d9a" providerId="ADAL" clId="{C5999CF6-38D3-4AD4-BE86-B37E9F44C015}" dt="2022-01-16T12:18:26.941" v="2701" actId="1036"/>
          <ac:spMkLst>
            <pc:docMk/>
            <pc:sldMk cId="2510192577" sldId="257"/>
            <ac:spMk id="12" creationId="{2B8E2DA6-865A-49B2-957C-8AED6450133F}"/>
          </ac:spMkLst>
        </pc:spChg>
        <pc:spChg chg="add mod">
          <ac:chgData name="Kateřina Bundilová" userId="251ea121-713a-4d2e-b0cf-88e5fa295d9a" providerId="ADAL" clId="{C5999CF6-38D3-4AD4-BE86-B37E9F44C015}" dt="2022-01-16T12:18:31.357" v="2710" actId="1036"/>
          <ac:spMkLst>
            <pc:docMk/>
            <pc:sldMk cId="2510192577" sldId="257"/>
            <ac:spMk id="13" creationId="{13177A78-6413-43D5-979D-E1D1A92706C3}"/>
          </ac:spMkLst>
        </pc:spChg>
        <pc:spChg chg="add mod">
          <ac:chgData name="Kateřina Bundilová" userId="251ea121-713a-4d2e-b0cf-88e5fa295d9a" providerId="ADAL" clId="{C5999CF6-38D3-4AD4-BE86-B37E9F44C015}" dt="2022-01-19T10:03:23.811" v="5736"/>
          <ac:spMkLst>
            <pc:docMk/>
            <pc:sldMk cId="2510192577" sldId="257"/>
            <ac:spMk id="14" creationId="{4807DD58-1DCC-4082-8098-8F1F1ECB4CE7}"/>
          </ac:spMkLst>
        </pc:spChg>
        <pc:spChg chg="add mod">
          <ac:chgData name="Kateřina Bundilová" userId="251ea121-713a-4d2e-b0cf-88e5fa295d9a" providerId="ADAL" clId="{C5999CF6-38D3-4AD4-BE86-B37E9F44C015}" dt="2022-01-19T12:47:21.975" v="5805" actId="14100"/>
          <ac:spMkLst>
            <pc:docMk/>
            <pc:sldMk cId="2510192577" sldId="257"/>
            <ac:spMk id="15" creationId="{879E73A4-1EB1-44EB-8683-5E111134AAAF}"/>
          </ac:spMkLst>
        </pc:spChg>
        <pc:spChg chg="add mod">
          <ac:chgData name="Kateřina Bundilová" userId="251ea121-713a-4d2e-b0cf-88e5fa295d9a" providerId="ADAL" clId="{C5999CF6-38D3-4AD4-BE86-B37E9F44C015}" dt="2022-01-19T10:05:18.248" v="5740"/>
          <ac:spMkLst>
            <pc:docMk/>
            <pc:sldMk cId="2510192577" sldId="257"/>
            <ac:spMk id="16" creationId="{BE04E436-A7C6-4156-A57C-F8B54D708D79}"/>
          </ac:spMkLst>
        </pc:spChg>
        <pc:spChg chg="add mod">
          <ac:chgData name="Kateřina Bundilová" userId="251ea121-713a-4d2e-b0cf-88e5fa295d9a" providerId="ADAL" clId="{C5999CF6-38D3-4AD4-BE86-B37E9F44C015}" dt="2022-01-19T10:05:44.504" v="5742"/>
          <ac:spMkLst>
            <pc:docMk/>
            <pc:sldMk cId="2510192577" sldId="257"/>
            <ac:spMk id="17" creationId="{6D711754-0E85-4F6F-B4ED-A9064DE7CC01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2" creationId="{859CECE6-9467-4F8E-A0CD-5B28937379DD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3" creationId="{6E1EBF86-C019-4E5B-BDF6-10C952485D6F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4" creationId="{B5748FB4-233F-44E2-8D89-CA7369DA7B0A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5" creationId="{5D18F701-66EC-4F1D-AD53-32AC1E7455BE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6" creationId="{353BE5AB-B0D1-4D52-83FD-D05A91286BF8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7" creationId="{18248820-AF6F-41A8-A9D9-26E623497D06}"/>
          </ac:spMkLst>
        </pc:spChg>
        <pc:spChg chg="add mod ord">
          <ac:chgData name="Kateřina Bundilová" userId="251ea121-713a-4d2e-b0cf-88e5fa295d9a" providerId="ADAL" clId="{C5999CF6-38D3-4AD4-BE86-B37E9F44C015}" dt="2022-01-16T12:19:45.726" v="2770" actId="1038"/>
          <ac:spMkLst>
            <pc:docMk/>
            <pc:sldMk cId="2510192577" sldId="257"/>
            <ac:spMk id="28" creationId="{2437C0E8-3AF5-4A74-9DAB-098095628A28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29" creationId="{9E594233-F417-403C-BEBD-E9C597895F24}"/>
          </ac:spMkLst>
        </pc:spChg>
        <pc:spChg chg="add mod">
          <ac:chgData name="Kateřina Bundilová" userId="251ea121-713a-4d2e-b0cf-88e5fa295d9a" providerId="ADAL" clId="{C5999CF6-38D3-4AD4-BE86-B37E9F44C015}" dt="2022-01-19T10:06:09.066" v="5745" actId="571"/>
          <ac:spMkLst>
            <pc:docMk/>
            <pc:sldMk cId="2510192577" sldId="257"/>
            <ac:spMk id="30" creationId="{EF26DB04-4D99-46BA-B2B5-A6369A9863E4}"/>
          </ac:spMkLst>
        </pc:spChg>
        <pc:picChg chg="add del mod">
          <ac:chgData name="Kateřina Bundilová" userId="251ea121-713a-4d2e-b0cf-88e5fa295d9a" providerId="ADAL" clId="{C5999CF6-38D3-4AD4-BE86-B37E9F44C015}" dt="2022-01-16T11:01:37.119" v="495" actId="22"/>
          <ac:picMkLst>
            <pc:docMk/>
            <pc:sldMk cId="2510192577" sldId="257"/>
            <ac:picMk id="3" creationId="{2DACCDBE-95C2-432D-8508-5763B1CBD2BA}"/>
          </ac:picMkLst>
        </pc:picChg>
        <pc:picChg chg="add mod ord">
          <ac:chgData name="Kateřina Bundilová" userId="251ea121-713a-4d2e-b0cf-88e5fa295d9a" providerId="ADAL" clId="{C5999CF6-38D3-4AD4-BE86-B37E9F44C015}" dt="2022-01-16T11:04:00.469" v="511"/>
          <ac:picMkLst>
            <pc:docMk/>
            <pc:sldMk cId="2510192577" sldId="257"/>
            <ac:picMk id="5" creationId="{74FF5AC2-24E4-4A5A-BE87-E35230AA84BC}"/>
          </ac:picMkLst>
        </pc:picChg>
        <pc:picChg chg="del">
          <ac:chgData name="Kateřina Bundilová" userId="251ea121-713a-4d2e-b0cf-88e5fa295d9a" providerId="ADAL" clId="{C5999CF6-38D3-4AD4-BE86-B37E9F44C015}" dt="2022-01-16T10:59:14.729" v="462" actId="478"/>
          <ac:picMkLst>
            <pc:docMk/>
            <pc:sldMk cId="2510192577" sldId="257"/>
            <ac:picMk id="6" creationId="{41C8FBB1-FB47-4E8E-AA86-A77BBE0087E6}"/>
          </ac:picMkLst>
        </pc:picChg>
        <pc:picChg chg="del">
          <ac:chgData name="Kateřina Bundilová" userId="251ea121-713a-4d2e-b0cf-88e5fa295d9a" providerId="ADAL" clId="{C5999CF6-38D3-4AD4-BE86-B37E9F44C015}" dt="2022-01-16T10:59:16.373" v="463" actId="478"/>
          <ac:picMkLst>
            <pc:docMk/>
            <pc:sldMk cId="2510192577" sldId="257"/>
            <ac:picMk id="7" creationId="{DB4815F6-9CAE-48E9-878F-BB50A2314BE6}"/>
          </ac:picMkLst>
        </pc:picChg>
        <pc:picChg chg="add mod ord">
          <ac:chgData name="Kateřina Bundilová" userId="251ea121-713a-4d2e-b0cf-88e5fa295d9a" providerId="ADAL" clId="{C5999CF6-38D3-4AD4-BE86-B37E9F44C015}" dt="2022-01-16T12:18:20.491" v="2685" actId="1076"/>
          <ac:picMkLst>
            <pc:docMk/>
            <pc:sldMk cId="2510192577" sldId="257"/>
            <ac:picMk id="9" creationId="{2F0C9C2A-B2DC-4567-B7F4-F7C1CAE9A410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20" creationId="{7477F4A4-A392-44B5-AB2F-CC1A7AD5BECE}"/>
          </ac:picMkLst>
        </pc:picChg>
        <pc:picChg chg="add del mod">
          <ac:chgData name="Kateřina Bundilová" userId="251ea121-713a-4d2e-b0cf-88e5fa295d9a" providerId="ADAL" clId="{C5999CF6-38D3-4AD4-BE86-B37E9F44C015}" dt="2022-01-16T11:11:18.054" v="929"/>
          <ac:picMkLst>
            <pc:docMk/>
            <pc:sldMk cId="2510192577" sldId="257"/>
            <ac:picMk id="21" creationId="{50F716FB-B41C-4E03-B9AA-877AD8239C62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1" creationId="{D9A4DDC3-D857-42F4-972F-A980B6D04556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2" creationId="{5AD376FD-95AD-499F-A712-32C97EC744C5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3" creationId="{7EBCC674-D4AC-4283-BA38-3BAAF2746E2A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4" creationId="{C032472D-CF51-4D26-973E-2C6EC67631E3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5" creationId="{D2391395-0DD1-4C10-8AD5-C1AB45BEA261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6" creationId="{7D23A2A9-E050-40CD-A86D-54B325D79C20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7" creationId="{C5E59B27-A74D-4015-86A8-595CDC93C6BD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8" creationId="{8ACF3004-6A84-429C-8F49-E1F7B31D2ACB}"/>
          </ac:picMkLst>
        </pc:picChg>
        <pc:picChg chg="add mod">
          <ac:chgData name="Kateřina Bundilová" userId="251ea121-713a-4d2e-b0cf-88e5fa295d9a" providerId="ADAL" clId="{C5999CF6-38D3-4AD4-BE86-B37E9F44C015}" dt="2022-01-19T10:06:09.066" v="5745" actId="571"/>
          <ac:picMkLst>
            <pc:docMk/>
            <pc:sldMk cId="2510192577" sldId="257"/>
            <ac:picMk id="39" creationId="{5C2909AE-43E9-4CCB-BBC5-EBC2627BD78E}"/>
          </ac:picMkLst>
        </pc:picChg>
        <pc:picChg chg="add del">
          <ac:chgData name="Kateřina Bundilová" userId="251ea121-713a-4d2e-b0cf-88e5fa295d9a" providerId="ADAL" clId="{C5999CF6-38D3-4AD4-BE86-B37E9F44C015}" dt="2022-01-16T11:01:06.844" v="489"/>
          <ac:picMkLst>
            <pc:docMk/>
            <pc:sldMk cId="2510192577" sldId="257"/>
            <ac:picMk id="1026" creationId="{F561C264-AD2E-4967-8C32-FE882A7651F7}"/>
          </ac:picMkLst>
        </pc:picChg>
        <pc:picChg chg="add del mod">
          <ac:chgData name="Kateřina Bundilová" userId="251ea121-713a-4d2e-b0cf-88e5fa295d9a" providerId="ADAL" clId="{C5999CF6-38D3-4AD4-BE86-B37E9F44C015}" dt="2022-01-16T11:09:46.760" v="906" actId="478"/>
          <ac:picMkLst>
            <pc:docMk/>
            <pc:sldMk cId="2510192577" sldId="257"/>
            <ac:picMk id="1028" creationId="{5F97BBDD-5E41-4D26-BD94-3A381D6B1E9F}"/>
          </ac:picMkLst>
        </pc:picChg>
        <pc:picChg chg="add mod">
          <ac:chgData name="Kateřina Bundilová" userId="251ea121-713a-4d2e-b0cf-88e5fa295d9a" providerId="ADAL" clId="{C5999CF6-38D3-4AD4-BE86-B37E9F44C015}" dt="2022-01-16T12:04:36.529" v="2647" actId="1076"/>
          <ac:picMkLst>
            <pc:docMk/>
            <pc:sldMk cId="2510192577" sldId="257"/>
            <ac:picMk id="1030" creationId="{39345984-27BB-4C0E-B23D-DBE3012BDC81}"/>
          </ac:picMkLst>
        </pc:picChg>
        <pc:picChg chg="add mod">
          <ac:chgData name="Kateřina Bundilová" userId="251ea121-713a-4d2e-b0cf-88e5fa295d9a" providerId="ADAL" clId="{C5999CF6-38D3-4AD4-BE86-B37E9F44C015}" dt="2022-01-19T10:03:04.661" v="5735"/>
          <ac:picMkLst>
            <pc:docMk/>
            <pc:sldMk cId="2510192577" sldId="257"/>
            <ac:picMk id="1032" creationId="{D13E208E-625B-4E70-9ACF-E38C3DB0BEA6}"/>
          </ac:picMkLst>
        </pc:picChg>
        <pc:picChg chg="add mod">
          <ac:chgData name="Kateřina Bundilová" userId="251ea121-713a-4d2e-b0cf-88e5fa295d9a" providerId="ADAL" clId="{C5999CF6-38D3-4AD4-BE86-B37E9F44C015}" dt="2022-01-16T12:19:46.731" v="2772" actId="1038"/>
          <ac:picMkLst>
            <pc:docMk/>
            <pc:sldMk cId="2510192577" sldId="257"/>
            <ac:picMk id="1034" creationId="{66FAB23C-234E-443F-A5A9-B1C333194F21}"/>
          </ac:picMkLst>
        </pc:picChg>
        <pc:picChg chg="add mod">
          <ac:chgData name="Kateřina Bundilová" userId="251ea121-713a-4d2e-b0cf-88e5fa295d9a" providerId="ADAL" clId="{C5999CF6-38D3-4AD4-BE86-B37E9F44C015}" dt="2022-01-19T10:04:54.433" v="5737"/>
          <ac:picMkLst>
            <pc:docMk/>
            <pc:sldMk cId="2510192577" sldId="257"/>
            <ac:picMk id="1036" creationId="{2CDC80B9-5A08-4B98-8ACA-2E10D2A22AA3}"/>
          </ac:picMkLst>
        </pc:picChg>
        <pc:picChg chg="add mod">
          <ac:chgData name="Kateřina Bundilová" userId="251ea121-713a-4d2e-b0cf-88e5fa295d9a" providerId="ADAL" clId="{C5999CF6-38D3-4AD4-BE86-B37E9F44C015}" dt="2022-01-16T12:20:03.849" v="2776" actId="1035"/>
          <ac:picMkLst>
            <pc:docMk/>
            <pc:sldMk cId="2510192577" sldId="257"/>
            <ac:picMk id="1038" creationId="{2CF18129-BE4A-4B04-B38D-EF5710DCA62B}"/>
          </ac:picMkLst>
        </pc:picChg>
        <pc:picChg chg="add mod">
          <ac:chgData name="Kateřina Bundilová" userId="251ea121-713a-4d2e-b0cf-88e5fa295d9a" providerId="ADAL" clId="{C5999CF6-38D3-4AD4-BE86-B37E9F44C015}" dt="2022-01-16T12:18:29.315" v="2703" actId="1036"/>
          <ac:picMkLst>
            <pc:docMk/>
            <pc:sldMk cId="2510192577" sldId="257"/>
            <ac:picMk id="1040" creationId="{FFB02B83-733E-4EF4-AE5B-1256A0F0ADD3}"/>
          </ac:picMkLst>
        </pc:picChg>
        <pc:picChg chg="add mod">
          <ac:chgData name="Kateřina Bundilová" userId="251ea121-713a-4d2e-b0cf-88e5fa295d9a" providerId="ADAL" clId="{C5999CF6-38D3-4AD4-BE86-B37E9F44C015}" dt="2022-01-19T10:07:19.988" v="5748" actId="1076"/>
          <ac:picMkLst>
            <pc:docMk/>
            <pc:sldMk cId="2510192577" sldId="257"/>
            <ac:picMk id="1042" creationId="{C528DAB3-B9D6-4770-96E2-87E4DF12E6AC}"/>
          </ac:picMkLst>
        </pc:picChg>
        <pc:picChg chg="add mod">
          <ac:chgData name="Kateřina Bundilová" userId="251ea121-713a-4d2e-b0cf-88e5fa295d9a" providerId="ADAL" clId="{C5999CF6-38D3-4AD4-BE86-B37E9F44C015}" dt="2022-01-19T10:05:32.491" v="5741"/>
          <ac:picMkLst>
            <pc:docMk/>
            <pc:sldMk cId="2510192577" sldId="257"/>
            <ac:picMk id="1044" creationId="{49B09F07-E5F0-4444-B2F7-7D1C4F963B5E}"/>
          </ac:picMkLst>
        </pc:picChg>
      </pc:sldChg>
      <pc:sldChg chg="addSp delSp modSp add del mod">
        <pc:chgData name="Kateřina Bundilová" userId="251ea121-713a-4d2e-b0cf-88e5fa295d9a" providerId="ADAL" clId="{C5999CF6-38D3-4AD4-BE86-B37E9F44C015}" dt="2022-01-16T11:23:51.682" v="1080" actId="47"/>
        <pc:sldMkLst>
          <pc:docMk/>
          <pc:sldMk cId="2888641491" sldId="258"/>
        </pc:sldMkLst>
        <pc:spChg chg="del">
          <ac:chgData name="Kateřina Bundilová" userId="251ea121-713a-4d2e-b0cf-88e5fa295d9a" providerId="ADAL" clId="{C5999CF6-38D3-4AD4-BE86-B37E9F44C015}" dt="2022-01-16T11:16:26.169" v="1000" actId="478"/>
          <ac:spMkLst>
            <pc:docMk/>
            <pc:sldMk cId="2888641491" sldId="258"/>
            <ac:spMk id="10" creationId="{3ADD4346-F1D9-4CD2-A966-69ED5673884F}"/>
          </ac:spMkLst>
        </pc:spChg>
        <pc:spChg chg="del">
          <ac:chgData name="Kateřina Bundilová" userId="251ea121-713a-4d2e-b0cf-88e5fa295d9a" providerId="ADAL" clId="{C5999CF6-38D3-4AD4-BE86-B37E9F44C015}" dt="2022-01-16T11:16:25.395" v="999" actId="478"/>
          <ac:spMkLst>
            <pc:docMk/>
            <pc:sldMk cId="2888641491" sldId="258"/>
            <ac:spMk id="12" creationId="{2B8E2DA6-865A-49B2-957C-8AED6450133F}"/>
          </ac:spMkLst>
        </pc:spChg>
        <pc:spChg chg="del">
          <ac:chgData name="Kateřina Bundilová" userId="251ea121-713a-4d2e-b0cf-88e5fa295d9a" providerId="ADAL" clId="{C5999CF6-38D3-4AD4-BE86-B37E9F44C015}" dt="2022-01-16T11:16:33.059" v="1012" actId="478"/>
          <ac:spMkLst>
            <pc:docMk/>
            <pc:sldMk cId="2888641491" sldId="258"/>
            <ac:spMk id="13" creationId="{13177A78-6413-43D5-979D-E1D1A92706C3}"/>
          </ac:spMkLst>
        </pc:spChg>
        <pc:spChg chg="del">
          <ac:chgData name="Kateřina Bundilová" userId="251ea121-713a-4d2e-b0cf-88e5fa295d9a" providerId="ADAL" clId="{C5999CF6-38D3-4AD4-BE86-B37E9F44C015}" dt="2022-01-16T11:16:31.654" v="1010" actId="478"/>
          <ac:spMkLst>
            <pc:docMk/>
            <pc:sldMk cId="2888641491" sldId="258"/>
            <ac:spMk id="14" creationId="{4807DD58-1DCC-4082-8098-8F1F1ECB4CE7}"/>
          </ac:spMkLst>
        </pc:spChg>
        <pc:spChg chg="del">
          <ac:chgData name="Kateřina Bundilová" userId="251ea121-713a-4d2e-b0cf-88e5fa295d9a" providerId="ADAL" clId="{C5999CF6-38D3-4AD4-BE86-B37E9F44C015}" dt="2022-01-16T11:16:23.276" v="997" actId="478"/>
          <ac:spMkLst>
            <pc:docMk/>
            <pc:sldMk cId="2888641491" sldId="258"/>
            <ac:spMk id="15" creationId="{879E73A4-1EB1-44EB-8683-5E111134AAAF}"/>
          </ac:spMkLst>
        </pc:spChg>
        <pc:spChg chg="del">
          <ac:chgData name="Kateřina Bundilová" userId="251ea121-713a-4d2e-b0cf-88e5fa295d9a" providerId="ADAL" clId="{C5999CF6-38D3-4AD4-BE86-B37E9F44C015}" dt="2022-01-16T11:16:24.133" v="998" actId="478"/>
          <ac:spMkLst>
            <pc:docMk/>
            <pc:sldMk cId="2888641491" sldId="258"/>
            <ac:spMk id="16" creationId="{BE04E436-A7C6-4156-A57C-F8B54D708D79}"/>
          </ac:spMkLst>
        </pc:spChg>
        <pc:spChg chg="del mod">
          <ac:chgData name="Kateřina Bundilová" userId="251ea121-713a-4d2e-b0cf-88e5fa295d9a" providerId="ADAL" clId="{C5999CF6-38D3-4AD4-BE86-B37E9F44C015}" dt="2022-01-16T11:16:32.604" v="1011" actId="478"/>
          <ac:spMkLst>
            <pc:docMk/>
            <pc:sldMk cId="2888641491" sldId="258"/>
            <ac:spMk id="17" creationId="{6D711754-0E85-4F6F-B4ED-A9064DE7CC01}"/>
          </ac:spMkLst>
        </pc:spChg>
        <pc:spChg chg="add mod">
          <ac:chgData name="Kateřina Bundilová" userId="251ea121-713a-4d2e-b0cf-88e5fa295d9a" providerId="ADAL" clId="{C5999CF6-38D3-4AD4-BE86-B37E9F44C015}" dt="2022-01-16T11:21:36.986" v="1033" actId="1076"/>
          <ac:spMkLst>
            <pc:docMk/>
            <pc:sldMk cId="2888641491" sldId="258"/>
            <ac:spMk id="21" creationId="{32DC5372-B48B-442E-9B72-004163D52843}"/>
          </ac:spMkLst>
        </pc:spChg>
        <pc:spChg chg="del">
          <ac:chgData name="Kateřina Bundilová" userId="251ea121-713a-4d2e-b0cf-88e5fa295d9a" providerId="ADAL" clId="{C5999CF6-38D3-4AD4-BE86-B37E9F44C015}" dt="2022-01-16T11:16:37.724" v="1013" actId="478"/>
          <ac:spMkLst>
            <pc:docMk/>
            <pc:sldMk cId="2888641491" sldId="258"/>
            <ac:spMk id="28" creationId="{2437C0E8-3AF5-4A74-9DAB-098095628A28}"/>
          </ac:spMkLst>
        </pc:spChg>
        <pc:graphicFrameChg chg="add del modGraphic">
          <ac:chgData name="Kateřina Bundilová" userId="251ea121-713a-4d2e-b0cf-88e5fa295d9a" providerId="ADAL" clId="{C5999CF6-38D3-4AD4-BE86-B37E9F44C015}" dt="2022-01-16T11:22:06.905" v="1037" actId="27309"/>
          <ac:graphicFrameMkLst>
            <pc:docMk/>
            <pc:sldMk cId="2888641491" sldId="258"/>
            <ac:graphicFrameMk id="3" creationId="{3BFB0FA4-26D6-4410-ACCF-E6F1FC9CC5CD}"/>
          </ac:graphicFrameMkLst>
        </pc:graphicFrameChg>
        <pc:picChg chg="del">
          <ac:chgData name="Kateřina Bundilová" userId="251ea121-713a-4d2e-b0cf-88e5fa295d9a" providerId="ADAL" clId="{C5999CF6-38D3-4AD4-BE86-B37E9F44C015}" dt="2022-01-16T11:16:26.523" v="1001" actId="478"/>
          <ac:picMkLst>
            <pc:docMk/>
            <pc:sldMk cId="2888641491" sldId="258"/>
            <ac:picMk id="9" creationId="{2F0C9C2A-B2DC-4567-B7F4-F7C1CAE9A410}"/>
          </ac:picMkLst>
        </pc:picChg>
        <pc:picChg chg="add mod">
          <ac:chgData name="Kateřina Bundilová" userId="251ea121-713a-4d2e-b0cf-88e5fa295d9a" providerId="ADAL" clId="{C5999CF6-38D3-4AD4-BE86-B37E9F44C015}" dt="2022-01-16T11:21:53.420" v="1035"/>
          <ac:picMkLst>
            <pc:docMk/>
            <pc:sldMk cId="2888641491" sldId="258"/>
            <ac:picMk id="22" creationId="{73006FC4-1CA6-4346-B27F-75ECCD315E9C}"/>
          </ac:picMkLst>
        </pc:picChg>
        <pc:picChg chg="del">
          <ac:chgData name="Kateřina Bundilová" userId="251ea121-713a-4d2e-b0cf-88e5fa295d9a" providerId="ADAL" clId="{C5999CF6-38D3-4AD4-BE86-B37E9F44C015}" dt="2022-01-16T11:16:28.377" v="1003" actId="478"/>
          <ac:picMkLst>
            <pc:docMk/>
            <pc:sldMk cId="2888641491" sldId="258"/>
            <ac:picMk id="1030" creationId="{39345984-27BB-4C0E-B23D-DBE3012BDC81}"/>
          </ac:picMkLst>
        </pc:picChg>
        <pc:picChg chg="del">
          <ac:chgData name="Kateřina Bundilová" userId="251ea121-713a-4d2e-b0cf-88e5fa295d9a" providerId="ADAL" clId="{C5999CF6-38D3-4AD4-BE86-B37E9F44C015}" dt="2022-01-16T11:16:30.013" v="1007" actId="478"/>
          <ac:picMkLst>
            <pc:docMk/>
            <pc:sldMk cId="2888641491" sldId="258"/>
            <ac:picMk id="1032" creationId="{D13E208E-625B-4E70-9ACF-E38C3DB0BEA6}"/>
          </ac:picMkLst>
        </pc:picChg>
        <pc:picChg chg="del">
          <ac:chgData name="Kateřina Bundilová" userId="251ea121-713a-4d2e-b0cf-88e5fa295d9a" providerId="ADAL" clId="{C5999CF6-38D3-4AD4-BE86-B37E9F44C015}" dt="2022-01-16T11:16:30.398" v="1008" actId="478"/>
          <ac:picMkLst>
            <pc:docMk/>
            <pc:sldMk cId="2888641491" sldId="258"/>
            <ac:picMk id="1034" creationId="{66FAB23C-234E-443F-A5A9-B1C333194F21}"/>
          </ac:picMkLst>
        </pc:picChg>
        <pc:picChg chg="del">
          <ac:chgData name="Kateřina Bundilová" userId="251ea121-713a-4d2e-b0cf-88e5fa295d9a" providerId="ADAL" clId="{C5999CF6-38D3-4AD4-BE86-B37E9F44C015}" dt="2022-01-16T11:16:28.377" v="1003" actId="478"/>
          <ac:picMkLst>
            <pc:docMk/>
            <pc:sldMk cId="2888641491" sldId="258"/>
            <ac:picMk id="1036" creationId="{2CDC80B9-5A08-4B98-8ACA-2E10D2A22AA3}"/>
          </ac:picMkLst>
        </pc:picChg>
        <pc:picChg chg="del">
          <ac:chgData name="Kateřina Bundilová" userId="251ea121-713a-4d2e-b0cf-88e5fa295d9a" providerId="ADAL" clId="{C5999CF6-38D3-4AD4-BE86-B37E9F44C015}" dt="2022-01-16T11:16:29.380" v="1005" actId="478"/>
          <ac:picMkLst>
            <pc:docMk/>
            <pc:sldMk cId="2888641491" sldId="258"/>
            <ac:picMk id="1038" creationId="{2CF18129-BE4A-4B04-B38D-EF5710DCA62B}"/>
          </ac:picMkLst>
        </pc:picChg>
        <pc:picChg chg="del">
          <ac:chgData name="Kateřina Bundilová" userId="251ea121-713a-4d2e-b0cf-88e5fa295d9a" providerId="ADAL" clId="{C5999CF6-38D3-4AD4-BE86-B37E9F44C015}" dt="2022-01-16T11:16:29.064" v="1004" actId="478"/>
          <ac:picMkLst>
            <pc:docMk/>
            <pc:sldMk cId="2888641491" sldId="258"/>
            <ac:picMk id="1040" creationId="{FFB02B83-733E-4EF4-AE5B-1256A0F0ADD3}"/>
          </ac:picMkLst>
        </pc:picChg>
        <pc:picChg chg="del">
          <ac:chgData name="Kateřina Bundilová" userId="251ea121-713a-4d2e-b0cf-88e5fa295d9a" providerId="ADAL" clId="{C5999CF6-38D3-4AD4-BE86-B37E9F44C015}" dt="2022-01-16T11:16:27.072" v="1002" actId="478"/>
          <ac:picMkLst>
            <pc:docMk/>
            <pc:sldMk cId="2888641491" sldId="258"/>
            <ac:picMk id="1042" creationId="{C528DAB3-B9D6-4770-96E2-87E4DF12E6AC}"/>
          </ac:picMkLst>
        </pc:picChg>
        <pc:picChg chg="del">
          <ac:chgData name="Kateřina Bundilová" userId="251ea121-713a-4d2e-b0cf-88e5fa295d9a" providerId="ADAL" clId="{C5999CF6-38D3-4AD4-BE86-B37E9F44C015}" dt="2022-01-16T11:16:30.753" v="1009" actId="478"/>
          <ac:picMkLst>
            <pc:docMk/>
            <pc:sldMk cId="2888641491" sldId="258"/>
            <ac:picMk id="1044" creationId="{49B09F07-E5F0-4444-B2F7-7D1C4F963B5E}"/>
          </ac:picMkLst>
        </pc:picChg>
        <pc:picChg chg="add mod">
          <ac:chgData name="Kateřina Bundilová" userId="251ea121-713a-4d2e-b0cf-88e5fa295d9a" providerId="ADAL" clId="{C5999CF6-38D3-4AD4-BE86-B37E9F44C015}" dt="2022-01-16T11:16:19.848" v="996" actId="1076"/>
          <ac:picMkLst>
            <pc:docMk/>
            <pc:sldMk cId="2888641491" sldId="258"/>
            <ac:picMk id="2050" creationId="{F10CA9DA-FBC7-4AEB-BABB-B6D8451FB1A5}"/>
          </ac:picMkLst>
        </pc:picChg>
      </pc:sldChg>
      <pc:sldChg chg="addSp delSp modSp add del mod ord">
        <pc:chgData name="Kateřina Bundilová" userId="251ea121-713a-4d2e-b0cf-88e5fa295d9a" providerId="ADAL" clId="{C5999CF6-38D3-4AD4-BE86-B37E9F44C015}" dt="2022-01-16T13:06:19.967" v="3327" actId="47"/>
        <pc:sldMkLst>
          <pc:docMk/>
          <pc:sldMk cId="1750827738" sldId="259"/>
        </pc:sldMkLst>
        <pc:spChg chg="add mod">
          <ac:chgData name="Kateřina Bundilová" userId="251ea121-713a-4d2e-b0cf-88e5fa295d9a" providerId="ADAL" clId="{C5999CF6-38D3-4AD4-BE86-B37E9F44C015}" dt="2022-01-16T12:39:28.267" v="3184" actId="14100"/>
          <ac:spMkLst>
            <pc:docMk/>
            <pc:sldMk cId="1750827738" sldId="259"/>
            <ac:spMk id="6" creationId="{E4C74F12-E5DB-4F3D-80E3-2FF11DC5A210}"/>
          </ac:spMkLst>
        </pc:spChg>
        <pc:spChg chg="mod ord">
          <ac:chgData name="Kateřina Bundilová" userId="251ea121-713a-4d2e-b0cf-88e5fa295d9a" providerId="ADAL" clId="{C5999CF6-38D3-4AD4-BE86-B37E9F44C015}" dt="2022-01-16T12:31:32.860" v="3010" actId="167"/>
          <ac:spMkLst>
            <pc:docMk/>
            <pc:sldMk cId="1750827738" sldId="259"/>
            <ac:spMk id="21" creationId="{32DC5372-B48B-442E-9B72-004163D52843}"/>
          </ac:spMkLst>
        </pc:spChg>
        <pc:picChg chg="add del mod">
          <ac:chgData name="Kateřina Bundilová" userId="251ea121-713a-4d2e-b0cf-88e5fa295d9a" providerId="ADAL" clId="{C5999CF6-38D3-4AD4-BE86-B37E9F44C015}" dt="2022-01-16T13:00:09.628" v="3188"/>
          <ac:picMkLst>
            <pc:docMk/>
            <pc:sldMk cId="1750827738" sldId="259"/>
            <ac:picMk id="3" creationId="{E73A9E70-E115-4C8F-8744-3EE16BF2905F}"/>
          </ac:picMkLst>
        </pc:picChg>
        <pc:picChg chg="add del mod">
          <ac:chgData name="Kateřina Bundilová" userId="251ea121-713a-4d2e-b0cf-88e5fa295d9a" providerId="ADAL" clId="{C5999CF6-38D3-4AD4-BE86-B37E9F44C015}" dt="2022-01-16T12:30:08.948" v="2842"/>
          <ac:picMkLst>
            <pc:docMk/>
            <pc:sldMk cId="1750827738" sldId="259"/>
            <ac:picMk id="7" creationId="{C7488E2A-13F4-45F8-811C-F54A4B644EBE}"/>
          </ac:picMkLst>
        </pc:picChg>
        <pc:picChg chg="add del mod">
          <ac:chgData name="Kateřina Bundilová" userId="251ea121-713a-4d2e-b0cf-88e5fa295d9a" providerId="ADAL" clId="{C5999CF6-38D3-4AD4-BE86-B37E9F44C015}" dt="2022-01-16T12:30:06.253" v="2839" actId="478"/>
          <ac:picMkLst>
            <pc:docMk/>
            <pc:sldMk cId="1750827738" sldId="259"/>
            <ac:picMk id="22" creationId="{73006FC4-1CA6-4346-B27F-75ECCD315E9C}"/>
          </ac:picMkLst>
        </pc:picChg>
        <pc:picChg chg="mod">
          <ac:chgData name="Kateřina Bundilová" userId="251ea121-713a-4d2e-b0cf-88e5fa295d9a" providerId="ADAL" clId="{C5999CF6-38D3-4AD4-BE86-B37E9F44C015}" dt="2022-01-16T11:23:13.595" v="1047" actId="1076"/>
          <ac:picMkLst>
            <pc:docMk/>
            <pc:sldMk cId="1750827738" sldId="259"/>
            <ac:picMk id="2050" creationId="{F10CA9DA-FBC7-4AEB-BABB-B6D8451FB1A5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3:08:07.621" v="5898"/>
        <pc:sldMkLst>
          <pc:docMk/>
          <pc:sldMk cId="1567432259" sldId="260"/>
        </pc:sldMkLst>
        <pc:spChg chg="mod">
          <ac:chgData name="Kateřina Bundilová" userId="251ea121-713a-4d2e-b0cf-88e5fa295d9a" providerId="ADAL" clId="{C5999CF6-38D3-4AD4-BE86-B37E9F44C015}" dt="2022-01-17T14:47:26.199" v="4450" actId="20577"/>
          <ac:spMkLst>
            <pc:docMk/>
            <pc:sldMk cId="1567432259" sldId="260"/>
            <ac:spMk id="6" creationId="{E4C74F12-E5DB-4F3D-80E3-2FF11DC5A210}"/>
          </ac:spMkLst>
        </pc:spChg>
        <pc:spChg chg="mod ord">
          <ac:chgData name="Kateřina Bundilová" userId="251ea121-713a-4d2e-b0cf-88e5fa295d9a" providerId="ADAL" clId="{C5999CF6-38D3-4AD4-BE86-B37E9F44C015}" dt="2022-01-16T12:29:51.881" v="2832" actId="167"/>
          <ac:spMkLst>
            <pc:docMk/>
            <pc:sldMk cId="1567432259" sldId="260"/>
            <ac:spMk id="21" creationId="{32DC5372-B48B-442E-9B72-004163D52843}"/>
          </ac:spMkLst>
        </pc:spChg>
        <pc:picChg chg="add mod">
          <ac:chgData name="Kateřina Bundilová" userId="251ea121-713a-4d2e-b0cf-88e5fa295d9a" providerId="ADAL" clId="{C5999CF6-38D3-4AD4-BE86-B37E9F44C015}" dt="2022-01-16T12:30:25.518" v="2851" actId="1036"/>
          <ac:picMkLst>
            <pc:docMk/>
            <pc:sldMk cId="1567432259" sldId="260"/>
            <ac:picMk id="7" creationId="{324DAA3D-0DA0-45E6-A459-D2CBA8EC0C1D}"/>
          </ac:picMkLst>
        </pc:picChg>
        <pc:picChg chg="add del mod">
          <ac:chgData name="Kateřina Bundilová" userId="251ea121-713a-4d2e-b0cf-88e5fa295d9a" providerId="ADAL" clId="{C5999CF6-38D3-4AD4-BE86-B37E9F44C015}" dt="2022-01-16T11:24:03.612" v="1103"/>
          <ac:picMkLst>
            <pc:docMk/>
            <pc:sldMk cId="1567432259" sldId="260"/>
            <ac:picMk id="7" creationId="{E59BA504-21A8-48F0-8CA1-C1355FD6C647}"/>
          </ac:picMkLst>
        </pc:picChg>
        <pc:picChg chg="add mod">
          <ac:chgData name="Kateřina Bundilová" userId="251ea121-713a-4d2e-b0cf-88e5fa295d9a" providerId="ADAL" clId="{C5999CF6-38D3-4AD4-BE86-B37E9F44C015}" dt="2022-01-19T13:00:56.647" v="5820" actId="14100"/>
          <ac:picMkLst>
            <pc:docMk/>
            <pc:sldMk cId="1567432259" sldId="260"/>
            <ac:picMk id="8" creationId="{480D7604-DCC4-4C3B-8BB8-42CD89300CC7}"/>
          </ac:picMkLst>
        </pc:picChg>
        <pc:picChg chg="add del mod">
          <ac:chgData name="Kateřina Bundilová" userId="251ea121-713a-4d2e-b0cf-88e5fa295d9a" providerId="ADAL" clId="{C5999CF6-38D3-4AD4-BE86-B37E9F44C015}" dt="2022-01-16T12:30:12.046" v="2843" actId="478"/>
          <ac:picMkLst>
            <pc:docMk/>
            <pc:sldMk cId="1567432259" sldId="260"/>
            <ac:picMk id="8" creationId="{CE78583B-1E9D-4357-B21E-7B4DEA4E7863}"/>
          </ac:picMkLst>
        </pc:picChg>
        <pc:picChg chg="add mod">
          <ac:chgData name="Kateřina Bundilová" userId="251ea121-713a-4d2e-b0cf-88e5fa295d9a" providerId="ADAL" clId="{C5999CF6-38D3-4AD4-BE86-B37E9F44C015}" dt="2022-01-19T13:00:50.855" v="5819" actId="1076"/>
          <ac:picMkLst>
            <pc:docMk/>
            <pc:sldMk cId="1567432259" sldId="260"/>
            <ac:picMk id="9" creationId="{74620B86-143D-40CB-A19E-E800D03CB2E4}"/>
          </ac:picMkLst>
        </pc:picChg>
        <pc:picChg chg="add del mod">
          <ac:chgData name="Kateřina Bundilová" userId="251ea121-713a-4d2e-b0cf-88e5fa295d9a" providerId="ADAL" clId="{C5999CF6-38D3-4AD4-BE86-B37E9F44C015}" dt="2022-01-16T13:07:33.753" v="3382" actId="478"/>
          <ac:picMkLst>
            <pc:docMk/>
            <pc:sldMk cId="1567432259" sldId="260"/>
            <ac:picMk id="9" creationId="{9B5576B5-B7A8-4DEC-A1B3-41581FA1B3C4}"/>
          </ac:picMkLst>
        </pc:picChg>
        <pc:picChg chg="add mod">
          <ac:chgData name="Kateřina Bundilová" userId="251ea121-713a-4d2e-b0cf-88e5fa295d9a" providerId="ADAL" clId="{C5999CF6-38D3-4AD4-BE86-B37E9F44C015}" dt="2022-01-19T13:08:07.621" v="5898"/>
          <ac:picMkLst>
            <pc:docMk/>
            <pc:sldMk cId="1567432259" sldId="260"/>
            <ac:picMk id="10" creationId="{30C42387-DD5F-4FC2-8096-10D7BE9508F2}"/>
          </ac:picMkLst>
        </pc:picChg>
        <pc:picChg chg="del">
          <ac:chgData name="Kateřina Bundilová" userId="251ea121-713a-4d2e-b0cf-88e5fa295d9a" providerId="ADAL" clId="{C5999CF6-38D3-4AD4-BE86-B37E9F44C015}" dt="2022-01-19T13:08:07.385" v="5897" actId="478"/>
          <ac:picMkLst>
            <pc:docMk/>
            <pc:sldMk cId="1567432259" sldId="260"/>
            <ac:picMk id="17" creationId="{EF8754B5-5043-4433-850F-6834B6BE81BB}"/>
          </ac:picMkLst>
        </pc:picChg>
        <pc:picChg chg="add del">
          <ac:chgData name="Kateřina Bundilová" userId="251ea121-713a-4d2e-b0cf-88e5fa295d9a" providerId="ADAL" clId="{C5999CF6-38D3-4AD4-BE86-B37E9F44C015}" dt="2022-01-16T11:24:14.768" v="1110" actId="478"/>
          <ac:picMkLst>
            <pc:docMk/>
            <pc:sldMk cId="1567432259" sldId="260"/>
            <ac:picMk id="22" creationId="{73006FC4-1CA6-4346-B27F-75ECCD315E9C}"/>
          </ac:picMkLst>
        </pc:picChg>
      </pc:sldChg>
      <pc:sldChg chg="addSp delSp modSp add mod ord modTransition modAnim">
        <pc:chgData name="Kateřina Bundilová" userId="251ea121-713a-4d2e-b0cf-88e5fa295d9a" providerId="ADAL" clId="{C5999CF6-38D3-4AD4-BE86-B37E9F44C015}" dt="2022-01-19T13:07:55.646" v="5892"/>
        <pc:sldMkLst>
          <pc:docMk/>
          <pc:sldMk cId="2770706649" sldId="261"/>
        </pc:sldMkLst>
        <pc:spChg chg="mod">
          <ac:chgData name="Kateřina Bundilová" userId="251ea121-713a-4d2e-b0cf-88e5fa295d9a" providerId="ADAL" clId="{C5999CF6-38D3-4AD4-BE86-B37E9F44C015}" dt="2022-01-19T13:03:54.970" v="5843" actId="255"/>
          <ac:spMkLst>
            <pc:docMk/>
            <pc:sldMk cId="2770706649" sldId="261"/>
            <ac:spMk id="6" creationId="{E4C74F12-E5DB-4F3D-80E3-2FF11DC5A210}"/>
          </ac:spMkLst>
        </pc:spChg>
        <pc:spChg chg="add del mod">
          <ac:chgData name="Kateřina Bundilová" userId="251ea121-713a-4d2e-b0cf-88e5fa295d9a" providerId="ADAL" clId="{C5999CF6-38D3-4AD4-BE86-B37E9F44C015}" dt="2022-01-16T11:38:55.903" v="2524" actId="478"/>
          <ac:spMkLst>
            <pc:docMk/>
            <pc:sldMk cId="2770706649" sldId="261"/>
            <ac:spMk id="8" creationId="{55881961-A1A3-4321-8664-D1ECA51EF31B}"/>
          </ac:spMkLst>
        </pc:spChg>
        <pc:spChg chg="mod">
          <ac:chgData name="Kateřina Bundilová" userId="251ea121-713a-4d2e-b0cf-88e5fa295d9a" providerId="ADAL" clId="{C5999CF6-38D3-4AD4-BE86-B37E9F44C015}" dt="2022-01-17T14:56:08.893" v="4464" actId="20577"/>
          <ac:spMkLst>
            <pc:docMk/>
            <pc:sldMk cId="2770706649" sldId="261"/>
            <ac:spMk id="21" creationId="{32DC5372-B48B-442E-9B72-004163D52843}"/>
          </ac:spMkLst>
        </pc:spChg>
        <pc:picChg chg="add del mod">
          <ac:chgData name="Kateřina Bundilová" userId="251ea121-713a-4d2e-b0cf-88e5fa295d9a" providerId="ADAL" clId="{C5999CF6-38D3-4AD4-BE86-B37E9F44C015}" dt="2022-01-19T13:07:30.819" v="5885"/>
          <ac:picMkLst>
            <pc:docMk/>
            <pc:sldMk cId="2770706649" sldId="261"/>
            <ac:picMk id="9" creationId="{427774DA-57E1-4B1F-9CDA-3AA56807F728}"/>
          </ac:picMkLst>
        </pc:picChg>
        <pc:picChg chg="add mod">
          <ac:chgData name="Kateřina Bundilová" userId="251ea121-713a-4d2e-b0cf-88e5fa295d9a" providerId="ADAL" clId="{C5999CF6-38D3-4AD4-BE86-B37E9F44C015}" dt="2022-01-19T13:07:55.646" v="5892"/>
          <ac:picMkLst>
            <pc:docMk/>
            <pc:sldMk cId="2770706649" sldId="261"/>
            <ac:picMk id="10" creationId="{5FA97999-90F6-4922-B643-E1AC8FC8D364}"/>
          </ac:picMkLst>
        </pc:picChg>
        <pc:picChg chg="del">
          <ac:chgData name="Kateřina Bundilová" userId="251ea121-713a-4d2e-b0cf-88e5fa295d9a" providerId="ADAL" clId="{C5999CF6-38D3-4AD4-BE86-B37E9F44C015}" dt="2022-01-19T10:50:16.197" v="5801" actId="478"/>
          <ac:picMkLst>
            <pc:docMk/>
            <pc:sldMk cId="2770706649" sldId="261"/>
            <ac:picMk id="16" creationId="{1488443B-1239-42DE-AB99-41BD0F20B2D6}"/>
          </ac:picMkLst>
        </pc:picChg>
      </pc:sldChg>
      <pc:sldChg chg="addSp delSp modSp add mod ord modTransition">
        <pc:chgData name="Kateřina Bundilová" userId="251ea121-713a-4d2e-b0cf-88e5fa295d9a" providerId="ADAL" clId="{C5999CF6-38D3-4AD4-BE86-B37E9F44C015}" dt="2022-01-19T13:11:15.972" v="5932"/>
        <pc:sldMkLst>
          <pc:docMk/>
          <pc:sldMk cId="3447997207" sldId="262"/>
        </pc:sldMkLst>
        <pc:spChg chg="mod">
          <ac:chgData name="Kateřina Bundilová" userId="251ea121-713a-4d2e-b0cf-88e5fa295d9a" providerId="ADAL" clId="{C5999CF6-38D3-4AD4-BE86-B37E9F44C015}" dt="2022-01-16T11:27:47.049" v="1353" actId="113"/>
          <ac:spMkLst>
            <pc:docMk/>
            <pc:sldMk cId="3447997207" sldId="262"/>
            <ac:spMk id="6" creationId="{E4C74F12-E5DB-4F3D-80E3-2FF11DC5A210}"/>
          </ac:spMkLst>
        </pc:spChg>
        <pc:spChg chg="mod">
          <ac:chgData name="Kateřina Bundilová" userId="251ea121-713a-4d2e-b0cf-88e5fa295d9a" providerId="ADAL" clId="{C5999CF6-38D3-4AD4-BE86-B37E9F44C015}" dt="2022-01-16T11:25:16.468" v="1194" actId="1076"/>
          <ac:spMkLst>
            <pc:docMk/>
            <pc:sldMk cId="3447997207" sldId="262"/>
            <ac:spMk id="21" creationId="{32DC5372-B48B-442E-9B72-004163D52843}"/>
          </ac:spMkLst>
        </pc:spChg>
        <pc:picChg chg="add mod">
          <ac:chgData name="Kateřina Bundilová" userId="251ea121-713a-4d2e-b0cf-88e5fa295d9a" providerId="ADAL" clId="{C5999CF6-38D3-4AD4-BE86-B37E9F44C015}" dt="2022-01-16T11:25:41.119" v="1205" actId="1076"/>
          <ac:picMkLst>
            <pc:docMk/>
            <pc:sldMk cId="3447997207" sldId="262"/>
            <ac:picMk id="7" creationId="{63E3C157-0B75-4691-9FCC-2B84AE6FBD89}"/>
          </ac:picMkLst>
        </pc:picChg>
        <pc:picChg chg="add mod">
          <ac:chgData name="Kateřina Bundilová" userId="251ea121-713a-4d2e-b0cf-88e5fa295d9a" providerId="ADAL" clId="{C5999CF6-38D3-4AD4-BE86-B37E9F44C015}" dt="2022-01-19T13:11:15.972" v="5932"/>
          <ac:picMkLst>
            <pc:docMk/>
            <pc:sldMk cId="3447997207" sldId="262"/>
            <ac:picMk id="8" creationId="{DA331D30-AD19-4588-8B71-75FDA77B18BC}"/>
          </ac:picMkLst>
        </pc:picChg>
        <pc:picChg chg="add del">
          <ac:chgData name="Kateřina Bundilová" userId="251ea121-713a-4d2e-b0cf-88e5fa295d9a" providerId="ADAL" clId="{C5999CF6-38D3-4AD4-BE86-B37E9F44C015}" dt="2022-01-16T11:25:37.806" v="1204" actId="478"/>
          <ac:picMkLst>
            <pc:docMk/>
            <pc:sldMk cId="3447997207" sldId="262"/>
            <ac:picMk id="22" creationId="{73006FC4-1CA6-4346-B27F-75ECCD315E9C}"/>
          </ac:picMkLst>
        </pc:picChg>
        <pc:picChg chg="add mod">
          <ac:chgData name="Kateřina Bundilová" userId="251ea121-713a-4d2e-b0cf-88e5fa295d9a" providerId="ADAL" clId="{C5999CF6-38D3-4AD4-BE86-B37E9F44C015}" dt="2022-01-16T11:28:10.793" v="1376" actId="1076"/>
          <ac:picMkLst>
            <pc:docMk/>
            <pc:sldMk cId="3447997207" sldId="262"/>
            <ac:picMk id="3074" creationId="{02FDEC1F-C57E-47B9-BE09-2D5BEAA63BFA}"/>
          </ac:picMkLst>
        </pc:picChg>
        <pc:picChg chg="add del mod">
          <ac:chgData name="Kateřina Bundilová" userId="251ea121-713a-4d2e-b0cf-88e5fa295d9a" providerId="ADAL" clId="{C5999CF6-38D3-4AD4-BE86-B37E9F44C015}" dt="2022-01-16T11:26:58.972" v="1345" actId="478"/>
          <ac:picMkLst>
            <pc:docMk/>
            <pc:sldMk cId="3447997207" sldId="262"/>
            <ac:picMk id="3076" creationId="{64AA3C81-74FC-4F5E-9539-38F73DE68A83}"/>
          </ac:picMkLst>
        </pc:picChg>
        <pc:picChg chg="add mod">
          <ac:chgData name="Kateřina Bundilová" userId="251ea121-713a-4d2e-b0cf-88e5fa295d9a" providerId="ADAL" clId="{C5999CF6-38D3-4AD4-BE86-B37E9F44C015}" dt="2022-01-16T11:28:13.930" v="1378" actId="1076"/>
          <ac:picMkLst>
            <pc:docMk/>
            <pc:sldMk cId="3447997207" sldId="262"/>
            <ac:picMk id="3078" creationId="{616327AB-7973-404A-9A27-10428BE6B251}"/>
          </ac:picMkLst>
        </pc:picChg>
      </pc:sldChg>
      <pc:sldChg chg="addSp modSp add mod modTransition">
        <pc:chgData name="Kateřina Bundilová" userId="251ea121-713a-4d2e-b0cf-88e5fa295d9a" providerId="ADAL" clId="{C5999CF6-38D3-4AD4-BE86-B37E9F44C015}" dt="2022-01-19T13:11:02.039" v="5930"/>
        <pc:sldMkLst>
          <pc:docMk/>
          <pc:sldMk cId="442173818" sldId="263"/>
        </pc:sldMkLst>
        <pc:spChg chg="mod">
          <ac:chgData name="Kateřina Bundilová" userId="251ea121-713a-4d2e-b0cf-88e5fa295d9a" providerId="ADAL" clId="{C5999CF6-38D3-4AD4-BE86-B37E9F44C015}" dt="2022-01-16T13:04:29.109" v="3301" actId="20577"/>
          <ac:spMkLst>
            <pc:docMk/>
            <pc:sldMk cId="442173818" sldId="263"/>
            <ac:spMk id="6" creationId="{E4C74F12-E5DB-4F3D-80E3-2FF11DC5A210}"/>
          </ac:spMkLst>
        </pc:spChg>
        <pc:spChg chg="mod ord">
          <ac:chgData name="Kateřina Bundilová" userId="251ea121-713a-4d2e-b0cf-88e5fa295d9a" providerId="ADAL" clId="{C5999CF6-38D3-4AD4-BE86-B37E9F44C015}" dt="2022-01-16T14:02:38.217" v="4270" actId="167"/>
          <ac:spMkLst>
            <pc:docMk/>
            <pc:sldMk cId="442173818" sldId="263"/>
            <ac:spMk id="21" creationId="{32DC5372-B48B-442E-9B72-004163D52843}"/>
          </ac:spMkLst>
        </pc:spChg>
        <pc:picChg chg="add mod modCrop">
          <ac:chgData name="Kateřina Bundilová" userId="251ea121-713a-4d2e-b0cf-88e5fa295d9a" providerId="ADAL" clId="{C5999CF6-38D3-4AD4-BE86-B37E9F44C015}" dt="2022-01-16T13:03:29.996" v="3238" actId="1036"/>
          <ac:picMkLst>
            <pc:docMk/>
            <pc:sldMk cId="442173818" sldId="263"/>
            <ac:picMk id="3" creationId="{E4A7E46D-D8AC-4FD8-B632-B27D7C137788}"/>
          </ac:picMkLst>
        </pc:picChg>
        <pc:picChg chg="add mod">
          <ac:chgData name="Kateřina Bundilová" userId="251ea121-713a-4d2e-b0cf-88e5fa295d9a" providerId="ADAL" clId="{C5999CF6-38D3-4AD4-BE86-B37E9F44C015}" dt="2022-01-19T13:11:02.039" v="5930"/>
          <ac:picMkLst>
            <pc:docMk/>
            <pc:sldMk cId="442173818" sldId="263"/>
            <ac:picMk id="7" creationId="{153351EA-DB1D-42A1-83A6-91D4BE4606CF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3:10:49.469" v="5928"/>
        <pc:sldMkLst>
          <pc:docMk/>
          <pc:sldMk cId="2747590436" sldId="264"/>
        </pc:sldMkLst>
        <pc:spChg chg="mod">
          <ac:chgData name="Kateřina Bundilová" userId="251ea121-713a-4d2e-b0cf-88e5fa295d9a" providerId="ADAL" clId="{C5999CF6-38D3-4AD4-BE86-B37E9F44C015}" dt="2022-01-19T13:03:00.137" v="5837" actId="20577"/>
          <ac:spMkLst>
            <pc:docMk/>
            <pc:sldMk cId="2747590436" sldId="264"/>
            <ac:spMk id="6" creationId="{E4C74F12-E5DB-4F3D-80E3-2FF11DC5A210}"/>
          </ac:spMkLst>
        </pc:spChg>
        <pc:picChg chg="add del">
          <ac:chgData name="Kateřina Bundilová" userId="251ea121-713a-4d2e-b0cf-88e5fa295d9a" providerId="ADAL" clId="{C5999CF6-38D3-4AD4-BE86-B37E9F44C015}" dt="2022-01-16T12:38:34.906" v="3171" actId="22"/>
          <ac:picMkLst>
            <pc:docMk/>
            <pc:sldMk cId="2747590436" sldId="264"/>
            <ac:picMk id="3" creationId="{2070D4D1-51DA-427F-89E9-F68B49E943D6}"/>
          </ac:picMkLst>
        </pc:picChg>
        <pc:picChg chg="add del mod modCrop">
          <ac:chgData name="Kateřina Bundilová" userId="251ea121-713a-4d2e-b0cf-88e5fa295d9a" providerId="ADAL" clId="{C5999CF6-38D3-4AD4-BE86-B37E9F44C015}" dt="2022-01-16T17:43:00.916" v="4284" actId="478"/>
          <ac:picMkLst>
            <pc:docMk/>
            <pc:sldMk cId="2747590436" sldId="264"/>
            <ac:picMk id="3" creationId="{640863DA-A25F-4CAE-89C2-FC33F4C81BCC}"/>
          </ac:picMkLst>
        </pc:picChg>
        <pc:picChg chg="add mod modCrop">
          <ac:chgData name="Kateřina Bundilová" userId="251ea121-713a-4d2e-b0cf-88e5fa295d9a" providerId="ADAL" clId="{C5999CF6-38D3-4AD4-BE86-B37E9F44C015}" dt="2022-01-16T17:54:33.658" v="4344" actId="14100"/>
          <ac:picMkLst>
            <pc:docMk/>
            <pc:sldMk cId="2747590436" sldId="264"/>
            <ac:picMk id="7" creationId="{F9D344AE-E3EF-4D01-815E-F2234CB699F7}"/>
          </ac:picMkLst>
        </pc:picChg>
        <pc:picChg chg="add del mod">
          <ac:chgData name="Kateřina Bundilová" userId="251ea121-713a-4d2e-b0cf-88e5fa295d9a" providerId="ADAL" clId="{C5999CF6-38D3-4AD4-BE86-B37E9F44C015}" dt="2022-01-19T13:08:28.864" v="5906" actId="478"/>
          <ac:picMkLst>
            <pc:docMk/>
            <pc:sldMk cId="2747590436" sldId="264"/>
            <ac:picMk id="8" creationId="{3311F9C0-DA79-49C6-97C9-BA9CFA9581BE}"/>
          </ac:picMkLst>
        </pc:picChg>
        <pc:picChg chg="add del mod modCrop">
          <ac:chgData name="Kateřina Bundilová" userId="251ea121-713a-4d2e-b0cf-88e5fa295d9a" providerId="ADAL" clId="{C5999CF6-38D3-4AD4-BE86-B37E9F44C015}" dt="2022-01-16T17:47:52.605" v="4293" actId="478"/>
          <ac:picMkLst>
            <pc:docMk/>
            <pc:sldMk cId="2747590436" sldId="264"/>
            <ac:picMk id="8" creationId="{95F8B771-5D37-47C0-A3E0-FB7CFDA09788}"/>
          </ac:picMkLst>
        </pc:picChg>
        <pc:picChg chg="add del mod">
          <ac:chgData name="Kateřina Bundilová" userId="251ea121-713a-4d2e-b0cf-88e5fa295d9a" providerId="ADAL" clId="{C5999CF6-38D3-4AD4-BE86-B37E9F44C015}" dt="2022-01-16T13:07:14.564" v="3376" actId="478"/>
          <ac:picMkLst>
            <pc:docMk/>
            <pc:sldMk cId="2747590436" sldId="264"/>
            <ac:picMk id="9" creationId="{7E322B1D-3038-450C-9D44-0139891B9F18}"/>
          </ac:picMkLst>
        </pc:picChg>
        <pc:picChg chg="add del mod">
          <ac:chgData name="Kateřina Bundilová" userId="251ea121-713a-4d2e-b0cf-88e5fa295d9a" providerId="ADAL" clId="{C5999CF6-38D3-4AD4-BE86-B37E9F44C015}" dt="2022-01-19T13:07:26.380" v="5881"/>
          <ac:picMkLst>
            <pc:docMk/>
            <pc:sldMk cId="2747590436" sldId="264"/>
            <ac:picMk id="9" creationId="{A0354081-36DD-4E20-A669-AD0CCA070433}"/>
          </ac:picMkLst>
        </pc:picChg>
        <pc:picChg chg="add del mod modCrop">
          <ac:chgData name="Kateřina Bundilová" userId="251ea121-713a-4d2e-b0cf-88e5fa295d9a" providerId="ADAL" clId="{C5999CF6-38D3-4AD4-BE86-B37E9F44C015}" dt="2022-01-16T13:18:46.634" v="3592" actId="478"/>
          <ac:picMkLst>
            <pc:docMk/>
            <pc:sldMk cId="2747590436" sldId="264"/>
            <ac:picMk id="10" creationId="{5075F682-6CF2-4FF0-B506-74E64A0EB89C}"/>
          </ac:picMkLst>
        </pc:picChg>
        <pc:picChg chg="add mod">
          <ac:chgData name="Kateřina Bundilová" userId="251ea121-713a-4d2e-b0cf-88e5fa295d9a" providerId="ADAL" clId="{C5999CF6-38D3-4AD4-BE86-B37E9F44C015}" dt="2022-01-16T17:54:35.331" v="4345" actId="14100"/>
          <ac:picMkLst>
            <pc:docMk/>
            <pc:sldMk cId="2747590436" sldId="264"/>
            <ac:picMk id="10" creationId="{73EFC133-E915-4EF0-BDD0-C38B37F06A18}"/>
          </ac:picMkLst>
        </pc:picChg>
        <pc:picChg chg="add mod">
          <ac:chgData name="Kateřina Bundilová" userId="251ea121-713a-4d2e-b0cf-88e5fa295d9a" providerId="ADAL" clId="{C5999CF6-38D3-4AD4-BE86-B37E9F44C015}" dt="2022-01-19T13:10:49.469" v="5928"/>
          <ac:picMkLst>
            <pc:docMk/>
            <pc:sldMk cId="2747590436" sldId="264"/>
            <ac:picMk id="11" creationId="{CCB81023-CECF-4C9C-9126-489FBC0BA1C3}"/>
          </ac:picMkLst>
        </pc:picChg>
        <pc:picChg chg="add del mod">
          <ac:chgData name="Kateřina Bundilová" userId="251ea121-713a-4d2e-b0cf-88e5fa295d9a" providerId="ADAL" clId="{C5999CF6-38D3-4AD4-BE86-B37E9F44C015}" dt="2022-01-16T13:22:26.065" v="3597" actId="478"/>
          <ac:picMkLst>
            <pc:docMk/>
            <pc:sldMk cId="2747590436" sldId="264"/>
            <ac:picMk id="12" creationId="{D9DF34AC-386B-48B9-9234-939797083AA8}"/>
          </ac:picMkLst>
        </pc:picChg>
        <pc:picChg chg="add del mod modCrop">
          <ac:chgData name="Kateřina Bundilová" userId="251ea121-713a-4d2e-b0cf-88e5fa295d9a" providerId="ADAL" clId="{C5999CF6-38D3-4AD4-BE86-B37E9F44C015}" dt="2022-01-16T13:22:45.224" v="3604" actId="478"/>
          <ac:picMkLst>
            <pc:docMk/>
            <pc:sldMk cId="2747590436" sldId="264"/>
            <ac:picMk id="14" creationId="{3BA8867C-B78D-431B-AB08-9BD01A95AF41}"/>
          </ac:picMkLst>
        </pc:picChg>
        <pc:picChg chg="mod">
          <ac:chgData name="Kateřina Bundilová" userId="251ea121-713a-4d2e-b0cf-88e5fa295d9a" providerId="ADAL" clId="{C5999CF6-38D3-4AD4-BE86-B37E9F44C015}" dt="2022-01-16T13:07:36.417" v="3384" actId="1076"/>
          <ac:picMkLst>
            <pc:docMk/>
            <pc:sldMk cId="2747590436" sldId="264"/>
            <ac:picMk id="22" creationId="{73006FC4-1CA6-4346-B27F-75ECCD315E9C}"/>
          </ac:picMkLst>
        </pc:picChg>
        <pc:picChg chg="mod">
          <ac:chgData name="Kateřina Bundilová" userId="251ea121-713a-4d2e-b0cf-88e5fa295d9a" providerId="ADAL" clId="{C5999CF6-38D3-4AD4-BE86-B37E9F44C015}" dt="2022-01-16T17:51:01.331" v="4299" actId="962"/>
          <ac:picMkLst>
            <pc:docMk/>
            <pc:sldMk cId="2747590436" sldId="264"/>
            <ac:picMk id="2050" creationId="{F10CA9DA-FBC7-4AEB-BABB-B6D8451FB1A5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3:08:03.779" v="5896"/>
        <pc:sldMkLst>
          <pc:docMk/>
          <pc:sldMk cId="2624936097" sldId="265"/>
        </pc:sldMkLst>
        <pc:spChg chg="add mod">
          <ac:chgData name="Kateřina Bundilová" userId="251ea121-713a-4d2e-b0cf-88e5fa295d9a" providerId="ADAL" clId="{C5999CF6-38D3-4AD4-BE86-B37E9F44C015}" dt="2022-01-16T13:42:16.839" v="4143" actId="1035"/>
          <ac:spMkLst>
            <pc:docMk/>
            <pc:sldMk cId="2624936097" sldId="265"/>
            <ac:spMk id="4" creationId="{9ACFA769-8B66-48AD-AE0D-E5D5578A54CD}"/>
          </ac:spMkLst>
        </pc:spChg>
        <pc:spChg chg="mod">
          <ac:chgData name="Kateřina Bundilová" userId="251ea121-713a-4d2e-b0cf-88e5fa295d9a" providerId="ADAL" clId="{C5999CF6-38D3-4AD4-BE86-B37E9F44C015}" dt="2022-01-16T12:35:47.681" v="3151" actId="20577"/>
          <ac:spMkLst>
            <pc:docMk/>
            <pc:sldMk cId="2624936097" sldId="265"/>
            <ac:spMk id="6" creationId="{E4C74F12-E5DB-4F3D-80E3-2FF11DC5A210}"/>
          </ac:spMkLst>
        </pc:spChg>
        <pc:spChg chg="mod">
          <ac:chgData name="Kateřina Bundilová" userId="251ea121-713a-4d2e-b0cf-88e5fa295d9a" providerId="ADAL" clId="{C5999CF6-38D3-4AD4-BE86-B37E9F44C015}" dt="2022-01-16T12:33:58.835" v="3012" actId="207"/>
          <ac:spMkLst>
            <pc:docMk/>
            <pc:sldMk cId="2624936097" sldId="265"/>
            <ac:spMk id="21" creationId="{32DC5372-B48B-442E-9B72-004163D52843}"/>
          </ac:spMkLst>
        </pc:spChg>
        <pc:graphicFrameChg chg="add del mod modGraphic">
          <ac:chgData name="Kateřina Bundilová" userId="251ea121-713a-4d2e-b0cf-88e5fa295d9a" providerId="ADAL" clId="{C5999CF6-38D3-4AD4-BE86-B37E9F44C015}" dt="2022-01-16T13:38:25.809" v="3977" actId="478"/>
          <ac:graphicFrameMkLst>
            <pc:docMk/>
            <pc:sldMk cId="2624936097" sldId="265"/>
            <ac:graphicFrameMk id="10" creationId="{0851A4B9-2825-4D0C-8343-E68AA739C3F8}"/>
          </ac:graphicFrameMkLst>
        </pc:graphicFrameChg>
        <pc:graphicFrameChg chg="add del mod modGraphic">
          <ac:chgData name="Kateřina Bundilová" userId="251ea121-713a-4d2e-b0cf-88e5fa295d9a" providerId="ADAL" clId="{C5999CF6-38D3-4AD4-BE86-B37E9F44C015}" dt="2022-01-16T13:38:28.784" v="3978" actId="478"/>
          <ac:graphicFrameMkLst>
            <pc:docMk/>
            <pc:sldMk cId="2624936097" sldId="265"/>
            <ac:graphicFrameMk id="11" creationId="{F33ADF27-13D5-4714-A9CF-1FB43457199A}"/>
          </ac:graphicFrameMkLst>
        </pc:graphicFrameChg>
        <pc:graphicFrameChg chg="add del mod">
          <ac:chgData name="Kateřina Bundilová" userId="251ea121-713a-4d2e-b0cf-88e5fa295d9a" providerId="ADAL" clId="{C5999CF6-38D3-4AD4-BE86-B37E9F44C015}" dt="2022-01-16T13:38:32.135" v="3980"/>
          <ac:graphicFrameMkLst>
            <pc:docMk/>
            <pc:sldMk cId="2624936097" sldId="265"/>
            <ac:graphicFrameMk id="12" creationId="{AE8E46F6-B18D-4B88-9DCD-2949DE20E4B7}"/>
          </ac:graphicFrameMkLst>
        </pc:graphicFrameChg>
        <pc:picChg chg="add mod ord modCrop">
          <ac:chgData name="Kateřina Bundilová" userId="251ea121-713a-4d2e-b0cf-88e5fa295d9a" providerId="ADAL" clId="{C5999CF6-38D3-4AD4-BE86-B37E9F44C015}" dt="2022-01-16T13:05:57.229" v="3322" actId="1076"/>
          <ac:picMkLst>
            <pc:docMk/>
            <pc:sldMk cId="2624936097" sldId="265"/>
            <ac:picMk id="3" creationId="{4056E29F-3203-4023-8624-AC67B8473914}"/>
          </ac:picMkLst>
        </pc:picChg>
        <pc:picChg chg="mod">
          <ac:chgData name="Kateřina Bundilová" userId="251ea121-713a-4d2e-b0cf-88e5fa295d9a" providerId="ADAL" clId="{C5999CF6-38D3-4AD4-BE86-B37E9F44C015}" dt="2022-01-16T12:34:05.244" v="3013"/>
          <ac:picMkLst>
            <pc:docMk/>
            <pc:sldMk cId="2624936097" sldId="265"/>
            <ac:picMk id="7" creationId="{63E3C157-0B75-4691-9FCC-2B84AE6FBD89}"/>
          </ac:picMkLst>
        </pc:picChg>
        <pc:picChg chg="add del mod">
          <ac:chgData name="Kateřina Bundilová" userId="251ea121-713a-4d2e-b0cf-88e5fa295d9a" providerId="ADAL" clId="{C5999CF6-38D3-4AD4-BE86-B37E9F44C015}" dt="2022-01-16T13:05:55.980" v="3321" actId="478"/>
          <ac:picMkLst>
            <pc:docMk/>
            <pc:sldMk cId="2624936097" sldId="265"/>
            <ac:picMk id="9" creationId="{8BCB7942-462C-4C68-8D99-7D1C2C87198B}"/>
          </ac:picMkLst>
        </pc:picChg>
        <pc:picChg chg="add mod modCrop">
          <ac:chgData name="Kateřina Bundilová" userId="251ea121-713a-4d2e-b0cf-88e5fa295d9a" providerId="ADAL" clId="{C5999CF6-38D3-4AD4-BE86-B37E9F44C015}" dt="2022-01-16T13:42:26.472" v="4183" actId="1035"/>
          <ac:picMkLst>
            <pc:docMk/>
            <pc:sldMk cId="2624936097" sldId="265"/>
            <ac:picMk id="14" creationId="{1BF0E2D1-EAA3-45EC-BC97-2613A73E3E2E}"/>
          </ac:picMkLst>
        </pc:picChg>
        <pc:picChg chg="add del mod">
          <ac:chgData name="Kateřina Bundilová" userId="251ea121-713a-4d2e-b0cf-88e5fa295d9a" providerId="ADAL" clId="{C5999CF6-38D3-4AD4-BE86-B37E9F44C015}" dt="2022-01-19T13:07:27.096" v="5883"/>
          <ac:picMkLst>
            <pc:docMk/>
            <pc:sldMk cId="2624936097" sldId="265"/>
            <ac:picMk id="15" creationId="{5E5A37EB-28BB-4103-83C4-C05FD4CCF2AA}"/>
          </ac:picMkLst>
        </pc:picChg>
        <pc:picChg chg="add mod modCrop">
          <ac:chgData name="Kateřina Bundilová" userId="251ea121-713a-4d2e-b0cf-88e5fa295d9a" providerId="ADAL" clId="{C5999CF6-38D3-4AD4-BE86-B37E9F44C015}" dt="2022-01-16T13:42:19.815" v="4152" actId="1036"/>
          <ac:picMkLst>
            <pc:docMk/>
            <pc:sldMk cId="2624936097" sldId="265"/>
            <ac:picMk id="16" creationId="{FC1F865A-2FC4-442D-B2BC-F6E167FE80A2}"/>
          </ac:picMkLst>
        </pc:picChg>
        <pc:picChg chg="add mod">
          <ac:chgData name="Kateřina Bundilová" userId="251ea121-713a-4d2e-b0cf-88e5fa295d9a" providerId="ADAL" clId="{C5999CF6-38D3-4AD4-BE86-B37E9F44C015}" dt="2022-01-19T13:08:03.779" v="5896"/>
          <ac:picMkLst>
            <pc:docMk/>
            <pc:sldMk cId="2624936097" sldId="265"/>
            <ac:picMk id="17" creationId="{E2E0E23D-89E4-4A76-89EA-0FB1C2B39E5D}"/>
          </ac:picMkLst>
        </pc:picChg>
        <pc:picChg chg="add mod">
          <ac:chgData name="Kateřina Bundilová" userId="251ea121-713a-4d2e-b0cf-88e5fa295d9a" providerId="ADAL" clId="{C5999CF6-38D3-4AD4-BE86-B37E9F44C015}" dt="2022-01-16T13:42:32.967" v="4189" actId="1035"/>
          <ac:picMkLst>
            <pc:docMk/>
            <pc:sldMk cId="2624936097" sldId="265"/>
            <ac:picMk id="23" creationId="{0E8467C0-3C50-47C5-BEF9-5062F48C25CB}"/>
          </ac:picMkLst>
        </pc:picChg>
        <pc:picChg chg="add mod">
          <ac:chgData name="Kateřina Bundilová" userId="251ea121-713a-4d2e-b0cf-88e5fa295d9a" providerId="ADAL" clId="{C5999CF6-38D3-4AD4-BE86-B37E9F44C015}" dt="2022-01-16T13:42:34.857" v="4194" actId="1036"/>
          <ac:picMkLst>
            <pc:docMk/>
            <pc:sldMk cId="2624936097" sldId="265"/>
            <ac:picMk id="24" creationId="{80B5B274-EB24-455A-A29C-EFD721FECA6F}"/>
          </ac:picMkLst>
        </pc:picChg>
        <pc:picChg chg="add del">
          <ac:chgData name="Kateřina Bundilová" userId="251ea121-713a-4d2e-b0cf-88e5fa295d9a" providerId="ADAL" clId="{C5999CF6-38D3-4AD4-BE86-B37E9F44C015}" dt="2022-01-19T13:08:03.487" v="5895" actId="478"/>
          <ac:picMkLst>
            <pc:docMk/>
            <pc:sldMk cId="2624936097" sldId="265"/>
            <ac:picMk id="26" creationId="{018FF63C-0C20-48FC-A4CE-152283487835}"/>
          </ac:picMkLst>
        </pc:picChg>
        <pc:picChg chg="add del mod">
          <ac:chgData name="Kateřina Bundilová" userId="251ea121-713a-4d2e-b0cf-88e5fa295d9a" providerId="ADAL" clId="{C5999CF6-38D3-4AD4-BE86-B37E9F44C015}" dt="2022-01-16T13:39:24.921" v="3988" actId="478"/>
          <ac:picMkLst>
            <pc:docMk/>
            <pc:sldMk cId="2624936097" sldId="265"/>
            <ac:picMk id="1026" creationId="{3C62F699-C238-48C1-B3AD-FBC0D626A476}"/>
          </ac:picMkLst>
        </pc:picChg>
        <pc:picChg chg="add mod">
          <ac:chgData name="Kateřina Bundilová" userId="251ea121-713a-4d2e-b0cf-88e5fa295d9a" providerId="ADAL" clId="{C5999CF6-38D3-4AD4-BE86-B37E9F44C015}" dt="2022-01-16T13:39:32.046" v="3993" actId="1076"/>
          <ac:picMkLst>
            <pc:docMk/>
            <pc:sldMk cId="2624936097" sldId="265"/>
            <ac:picMk id="1028" creationId="{049F8A91-F538-4A5E-9FC6-199DFA3EFB24}"/>
          </ac:picMkLst>
        </pc:picChg>
        <pc:picChg chg="mod">
          <ac:chgData name="Kateřina Bundilová" userId="251ea121-713a-4d2e-b0cf-88e5fa295d9a" providerId="ADAL" clId="{C5999CF6-38D3-4AD4-BE86-B37E9F44C015}" dt="2022-01-16T13:41:20.059" v="4113" actId="1076"/>
          <ac:picMkLst>
            <pc:docMk/>
            <pc:sldMk cId="2624936097" sldId="265"/>
            <ac:picMk id="2050" creationId="{F10CA9DA-FBC7-4AEB-BABB-B6D8451FB1A5}"/>
          </ac:picMkLst>
        </pc:picChg>
        <pc:picChg chg="del">
          <ac:chgData name="Kateřina Bundilová" userId="251ea121-713a-4d2e-b0cf-88e5fa295d9a" providerId="ADAL" clId="{C5999CF6-38D3-4AD4-BE86-B37E9F44C015}" dt="2022-01-16T12:35:16.516" v="3135" actId="478"/>
          <ac:picMkLst>
            <pc:docMk/>
            <pc:sldMk cId="2624936097" sldId="265"/>
            <ac:picMk id="3074" creationId="{02FDEC1F-C57E-47B9-BE09-2D5BEAA63BFA}"/>
          </ac:picMkLst>
        </pc:picChg>
        <pc:picChg chg="del">
          <ac:chgData name="Kateřina Bundilová" userId="251ea121-713a-4d2e-b0cf-88e5fa295d9a" providerId="ADAL" clId="{C5999CF6-38D3-4AD4-BE86-B37E9F44C015}" dt="2022-01-16T12:35:16.803" v="3136" actId="478"/>
          <ac:picMkLst>
            <pc:docMk/>
            <pc:sldMk cId="2624936097" sldId="265"/>
            <ac:picMk id="3078" creationId="{616327AB-7973-404A-9A27-10428BE6B251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3:07:50.613" v="5890"/>
        <pc:sldMkLst>
          <pc:docMk/>
          <pc:sldMk cId="970062097" sldId="266"/>
        </pc:sldMkLst>
        <pc:spChg chg="mod">
          <ac:chgData name="Kateřina Bundilová" userId="251ea121-713a-4d2e-b0cf-88e5fa295d9a" providerId="ADAL" clId="{C5999CF6-38D3-4AD4-BE86-B37E9F44C015}" dt="2022-01-19T13:02:29.202" v="5836" actId="114"/>
          <ac:spMkLst>
            <pc:docMk/>
            <pc:sldMk cId="970062097" sldId="266"/>
            <ac:spMk id="6" creationId="{E4C74F12-E5DB-4F3D-80E3-2FF11DC5A210}"/>
          </ac:spMkLst>
        </pc:spChg>
        <pc:spChg chg="mod">
          <ac:chgData name="Kateřina Bundilová" userId="251ea121-713a-4d2e-b0cf-88e5fa295d9a" providerId="ADAL" clId="{C5999CF6-38D3-4AD4-BE86-B37E9F44C015}" dt="2022-01-16T13:04:07.354" v="3268" actId="207"/>
          <ac:spMkLst>
            <pc:docMk/>
            <pc:sldMk cId="970062097" sldId="266"/>
            <ac:spMk id="21" creationId="{32DC5372-B48B-442E-9B72-004163D52843}"/>
          </ac:spMkLst>
        </pc:spChg>
        <pc:picChg chg="del">
          <ac:chgData name="Kateřina Bundilová" userId="251ea121-713a-4d2e-b0cf-88e5fa295d9a" providerId="ADAL" clId="{C5999CF6-38D3-4AD4-BE86-B37E9F44C015}" dt="2022-01-16T13:00:13.122" v="3190" actId="478"/>
          <ac:picMkLst>
            <pc:docMk/>
            <pc:sldMk cId="970062097" sldId="266"/>
            <ac:picMk id="3" creationId="{E4A7E46D-D8AC-4FD8-B632-B27D7C137788}"/>
          </ac:picMkLst>
        </pc:picChg>
        <pc:picChg chg="add del mod">
          <ac:chgData name="Kateřina Bundilová" userId="251ea121-713a-4d2e-b0cf-88e5fa295d9a" providerId="ADAL" clId="{C5999CF6-38D3-4AD4-BE86-B37E9F44C015}" dt="2022-01-16T13:00:19.770" v="3192"/>
          <ac:picMkLst>
            <pc:docMk/>
            <pc:sldMk cId="970062097" sldId="266"/>
            <ac:picMk id="4" creationId="{E60B2270-4A60-496E-9BA0-D02F3878C395}"/>
          </ac:picMkLst>
        </pc:picChg>
        <pc:picChg chg="add del mod">
          <ac:chgData name="Kateřina Bundilová" userId="251ea121-713a-4d2e-b0cf-88e5fa295d9a" providerId="ADAL" clId="{C5999CF6-38D3-4AD4-BE86-B37E9F44C015}" dt="2022-01-19T13:07:30.854" v="5887"/>
          <ac:picMkLst>
            <pc:docMk/>
            <pc:sldMk cId="970062097" sldId="266"/>
            <ac:picMk id="8" creationId="{A77CACF8-BDBE-48DA-8692-4A18745D5270}"/>
          </ac:picMkLst>
        </pc:picChg>
        <pc:picChg chg="mod">
          <ac:chgData name="Kateřina Bundilová" userId="251ea121-713a-4d2e-b0cf-88e5fa295d9a" providerId="ADAL" clId="{C5999CF6-38D3-4AD4-BE86-B37E9F44C015}" dt="2022-01-16T13:04:11.262" v="3269"/>
          <ac:picMkLst>
            <pc:docMk/>
            <pc:sldMk cId="970062097" sldId="266"/>
            <ac:picMk id="8" creationId="{CE78583B-1E9D-4357-B21E-7B4DEA4E7863}"/>
          </ac:picMkLst>
        </pc:picChg>
        <pc:picChg chg="add mod">
          <ac:chgData name="Kateřina Bundilová" userId="251ea121-713a-4d2e-b0cf-88e5fa295d9a" providerId="ADAL" clId="{C5999CF6-38D3-4AD4-BE86-B37E9F44C015}" dt="2022-01-19T13:07:50.613" v="5890"/>
          <ac:picMkLst>
            <pc:docMk/>
            <pc:sldMk cId="970062097" sldId="266"/>
            <ac:picMk id="9" creationId="{0B38FC66-5E88-49B5-9CFD-8CC63F502EFD}"/>
          </ac:picMkLst>
        </pc:picChg>
        <pc:picChg chg="add del mod modCrop">
          <ac:chgData name="Kateřina Bundilová" userId="251ea121-713a-4d2e-b0cf-88e5fa295d9a" providerId="ADAL" clId="{C5999CF6-38D3-4AD4-BE86-B37E9F44C015}" dt="2022-01-16T13:02:06.983" v="3212" actId="478"/>
          <ac:picMkLst>
            <pc:docMk/>
            <pc:sldMk cId="970062097" sldId="266"/>
            <ac:picMk id="9" creationId="{98958BA0-6B81-47C8-B97D-C3B6C34D61FD}"/>
          </ac:picMkLst>
        </pc:picChg>
        <pc:picChg chg="add mod modCrop">
          <ac:chgData name="Kateřina Bundilová" userId="251ea121-713a-4d2e-b0cf-88e5fa295d9a" providerId="ADAL" clId="{C5999CF6-38D3-4AD4-BE86-B37E9F44C015}" dt="2022-01-16T13:03:48.187" v="3266" actId="14100"/>
          <ac:picMkLst>
            <pc:docMk/>
            <pc:sldMk cId="970062097" sldId="266"/>
            <ac:picMk id="11" creationId="{F89A6B5C-F458-4D64-A31B-709908ACEF8F}"/>
          </ac:picMkLst>
        </pc:picChg>
        <pc:picChg chg="add del mod">
          <ac:chgData name="Kateřina Bundilová" userId="251ea121-713a-4d2e-b0cf-88e5fa295d9a" providerId="ADAL" clId="{C5999CF6-38D3-4AD4-BE86-B37E9F44C015}" dt="2022-01-16T13:03:41.477" v="3241" actId="478"/>
          <ac:picMkLst>
            <pc:docMk/>
            <pc:sldMk cId="970062097" sldId="266"/>
            <ac:picMk id="14" creationId="{632EF8F9-78D6-407B-9242-A151F1CF89F2}"/>
          </ac:picMkLst>
        </pc:picChg>
        <pc:picChg chg="del">
          <ac:chgData name="Kateřina Bundilová" userId="251ea121-713a-4d2e-b0cf-88e5fa295d9a" providerId="ADAL" clId="{C5999CF6-38D3-4AD4-BE86-B37E9F44C015}" dt="2022-01-19T10:50:09.683" v="5799" actId="478"/>
          <ac:picMkLst>
            <pc:docMk/>
            <pc:sldMk cId="970062097" sldId="266"/>
            <ac:picMk id="15" creationId="{13776638-2037-482C-900B-B4F5D411F49C}"/>
          </ac:picMkLst>
        </pc:picChg>
        <pc:picChg chg="add del mod">
          <ac:chgData name="Kateřina Bundilová" userId="251ea121-713a-4d2e-b0cf-88e5fa295d9a" providerId="ADAL" clId="{C5999CF6-38D3-4AD4-BE86-B37E9F44C015}" dt="2022-01-16T13:03:49.478" v="3267" actId="478"/>
          <ac:picMkLst>
            <pc:docMk/>
            <pc:sldMk cId="970062097" sldId="266"/>
            <ac:picMk id="15" creationId="{CEADFA3B-D455-4473-A8BC-8BFB2C5EBD7D}"/>
          </ac:picMkLst>
        </pc:picChg>
        <pc:picChg chg="del mod">
          <ac:chgData name="Kateřina Bundilová" userId="251ea121-713a-4d2e-b0cf-88e5fa295d9a" providerId="ADAL" clId="{C5999CF6-38D3-4AD4-BE86-B37E9F44C015}" dt="2022-01-16T17:55:48.445" v="4350" actId="478"/>
          <ac:picMkLst>
            <pc:docMk/>
            <pc:sldMk cId="970062097" sldId="266"/>
            <ac:picMk id="2050" creationId="{F10CA9DA-FBC7-4AEB-BABB-B6D8451FB1A5}"/>
          </ac:picMkLst>
        </pc:picChg>
      </pc:sldChg>
      <pc:sldChg chg="addSp delSp modSp add mod ord modTransition modAnim">
        <pc:chgData name="Kateřina Bundilová" userId="251ea121-713a-4d2e-b0cf-88e5fa295d9a" providerId="ADAL" clId="{C5999CF6-38D3-4AD4-BE86-B37E9F44C015}" dt="2022-01-19T13:13:35.945" v="5987" actId="207"/>
        <pc:sldMkLst>
          <pc:docMk/>
          <pc:sldMk cId="4030687245" sldId="267"/>
        </pc:sldMkLst>
        <pc:spChg chg="mod">
          <ac:chgData name="Kateřina Bundilová" userId="251ea121-713a-4d2e-b0cf-88e5fa295d9a" providerId="ADAL" clId="{C5999CF6-38D3-4AD4-BE86-B37E9F44C015}" dt="2022-01-16T13:44:45.426" v="4210" actId="5793"/>
          <ac:spMkLst>
            <pc:docMk/>
            <pc:sldMk cId="4030687245" sldId="267"/>
            <ac:spMk id="6" creationId="{E4C74F12-E5DB-4F3D-80E3-2FF11DC5A210}"/>
          </ac:spMkLst>
        </pc:spChg>
        <pc:spChg chg="add mod">
          <ac:chgData name="Kateřina Bundilová" userId="251ea121-713a-4d2e-b0cf-88e5fa295d9a" providerId="ADAL" clId="{C5999CF6-38D3-4AD4-BE86-B37E9F44C015}" dt="2022-01-19T13:13:35.945" v="5987" actId="207"/>
          <ac:spMkLst>
            <pc:docMk/>
            <pc:sldMk cId="4030687245" sldId="267"/>
            <ac:spMk id="11" creationId="{63D02253-7E3E-4A29-AFF4-8261ED747E13}"/>
          </ac:spMkLst>
        </pc:spChg>
        <pc:spChg chg="mod">
          <ac:chgData name="Kateřina Bundilová" userId="251ea121-713a-4d2e-b0cf-88e5fa295d9a" providerId="ADAL" clId="{C5999CF6-38D3-4AD4-BE86-B37E9F44C015}" dt="2022-01-16T13:06:35.918" v="3363" actId="20577"/>
          <ac:spMkLst>
            <pc:docMk/>
            <pc:sldMk cId="4030687245" sldId="267"/>
            <ac:spMk id="21" creationId="{32DC5372-B48B-442E-9B72-004163D52843}"/>
          </ac:spMkLst>
        </pc:spChg>
        <pc:picChg chg="del">
          <ac:chgData name="Kateřina Bundilová" userId="251ea121-713a-4d2e-b0cf-88e5fa295d9a" providerId="ADAL" clId="{C5999CF6-38D3-4AD4-BE86-B37E9F44C015}" dt="2022-01-16T13:06:57.409" v="3372" actId="478"/>
          <ac:picMkLst>
            <pc:docMk/>
            <pc:sldMk cId="4030687245" sldId="267"/>
            <ac:picMk id="7" creationId="{324DAA3D-0DA0-45E6-A459-D2CBA8EC0C1D}"/>
          </ac:picMkLst>
        </pc:picChg>
        <pc:picChg chg="add mod">
          <ac:chgData name="Kateřina Bundilová" userId="251ea121-713a-4d2e-b0cf-88e5fa295d9a" providerId="ADAL" clId="{C5999CF6-38D3-4AD4-BE86-B37E9F44C015}" dt="2022-01-16T13:07:26.686" v="3380" actId="1076"/>
          <ac:picMkLst>
            <pc:docMk/>
            <pc:sldMk cId="4030687245" sldId="267"/>
            <ac:picMk id="8" creationId="{8FCCDA0D-AC7E-4261-A8ED-E8810DB06F77}"/>
          </ac:picMkLst>
        </pc:picChg>
        <pc:picChg chg="add mod modCrop">
          <ac:chgData name="Kateřina Bundilová" userId="251ea121-713a-4d2e-b0cf-88e5fa295d9a" providerId="ADAL" clId="{C5999CF6-38D3-4AD4-BE86-B37E9F44C015}" dt="2022-01-17T15:19:07.241" v="5344" actId="1076"/>
          <ac:picMkLst>
            <pc:docMk/>
            <pc:sldMk cId="4030687245" sldId="267"/>
            <ac:picMk id="9" creationId="{C9DCD2C7-6244-4F18-9048-4B4D4C38F2C0}"/>
          </ac:picMkLst>
        </pc:picChg>
        <pc:picChg chg="add mod modCrop">
          <ac:chgData name="Kateřina Bundilová" userId="251ea121-713a-4d2e-b0cf-88e5fa295d9a" providerId="ADAL" clId="{C5999CF6-38D3-4AD4-BE86-B37E9F44C015}" dt="2022-01-17T15:19:03.298" v="5343" actId="732"/>
          <ac:picMkLst>
            <pc:docMk/>
            <pc:sldMk cId="4030687245" sldId="267"/>
            <ac:picMk id="10" creationId="{1F704D24-F197-4B44-87A9-AD9B877A6043}"/>
          </ac:picMkLst>
        </pc:picChg>
        <pc:picChg chg="add del mod">
          <ac:chgData name="Kateřina Bundilová" userId="251ea121-713a-4d2e-b0cf-88e5fa295d9a" providerId="ADAL" clId="{C5999CF6-38D3-4AD4-BE86-B37E9F44C015}" dt="2022-01-16T13:15:06.748" v="3539" actId="478"/>
          <ac:picMkLst>
            <pc:docMk/>
            <pc:sldMk cId="4030687245" sldId="267"/>
            <ac:picMk id="11" creationId="{0233AB60-3D94-427D-B36A-34BB63FDB378}"/>
          </ac:picMkLst>
        </pc:picChg>
        <pc:picChg chg="add del mod modCrop">
          <ac:chgData name="Kateřina Bundilová" userId="251ea121-713a-4d2e-b0cf-88e5fa295d9a" providerId="ADAL" clId="{C5999CF6-38D3-4AD4-BE86-B37E9F44C015}" dt="2022-01-16T13:16:05.651" v="3565" actId="478"/>
          <ac:picMkLst>
            <pc:docMk/>
            <pc:sldMk cId="4030687245" sldId="267"/>
            <ac:picMk id="12" creationId="{0A76B08D-16E6-4949-8C09-DC4372811EAA}"/>
          </ac:picMkLst>
        </pc:picChg>
        <pc:picChg chg="add del mod">
          <ac:chgData name="Kateřina Bundilová" userId="251ea121-713a-4d2e-b0cf-88e5fa295d9a" providerId="ADAL" clId="{C5999CF6-38D3-4AD4-BE86-B37E9F44C015}" dt="2022-01-19T13:09:16.822" v="5908" actId="478"/>
          <ac:picMkLst>
            <pc:docMk/>
            <pc:sldMk cId="4030687245" sldId="267"/>
            <ac:picMk id="12" creationId="{E05FDB50-2D3C-4365-B250-285FFE805E4A}"/>
          </ac:picMkLst>
        </pc:picChg>
        <pc:picChg chg="add del mod">
          <ac:chgData name="Kateřina Bundilová" userId="251ea121-713a-4d2e-b0cf-88e5fa295d9a" providerId="ADAL" clId="{C5999CF6-38D3-4AD4-BE86-B37E9F44C015}" dt="2022-01-19T13:10:21.206" v="5919" actId="478"/>
          <ac:picMkLst>
            <pc:docMk/>
            <pc:sldMk cId="4030687245" sldId="267"/>
            <ac:picMk id="13" creationId="{6465F265-61B3-47E9-B776-B73D867C2D57}"/>
          </ac:picMkLst>
        </pc:picChg>
        <pc:picChg chg="add del">
          <ac:chgData name="Kateřina Bundilová" userId="251ea121-713a-4d2e-b0cf-88e5fa295d9a" providerId="ADAL" clId="{C5999CF6-38D3-4AD4-BE86-B37E9F44C015}" dt="2022-01-19T10:06:17.782" v="5747" actId="478"/>
          <ac:picMkLst>
            <pc:docMk/>
            <pc:sldMk cId="4030687245" sldId="267"/>
            <ac:picMk id="16" creationId="{6D58ADD6-E86C-4E22-B3CF-EC705713028B}"/>
          </ac:picMkLst>
        </pc:picChg>
        <pc:picChg chg="add mod">
          <ac:chgData name="Kateřina Bundilová" userId="251ea121-713a-4d2e-b0cf-88e5fa295d9a" providerId="ADAL" clId="{C5999CF6-38D3-4AD4-BE86-B37E9F44C015}" dt="2022-01-19T13:10:26.316" v="5926" actId="1076"/>
          <ac:picMkLst>
            <pc:docMk/>
            <pc:sldMk cId="4030687245" sldId="267"/>
            <ac:picMk id="1026" creationId="{F4D34B52-1FE7-4B64-8832-FBFF7DB420C4}"/>
          </ac:picMkLst>
        </pc:picChg>
        <pc:picChg chg="mod">
          <ac:chgData name="Kateřina Bundilová" userId="251ea121-713a-4d2e-b0cf-88e5fa295d9a" providerId="ADAL" clId="{C5999CF6-38D3-4AD4-BE86-B37E9F44C015}" dt="2022-01-17T15:21:00.136" v="5630" actId="1076"/>
          <ac:picMkLst>
            <pc:docMk/>
            <pc:sldMk cId="4030687245" sldId="267"/>
            <ac:picMk id="2050" creationId="{F10CA9DA-FBC7-4AEB-BABB-B6D8451FB1A5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3:08:30.778" v="5907"/>
        <pc:sldMkLst>
          <pc:docMk/>
          <pc:sldMk cId="3520889143" sldId="268"/>
        </pc:sldMkLst>
        <pc:spChg chg="mod">
          <ac:chgData name="Kateřina Bundilová" userId="251ea121-713a-4d2e-b0cf-88e5fa295d9a" providerId="ADAL" clId="{C5999CF6-38D3-4AD4-BE86-B37E9F44C015}" dt="2022-01-19T13:03:02.555" v="5838" actId="20577"/>
          <ac:spMkLst>
            <pc:docMk/>
            <pc:sldMk cId="3520889143" sldId="268"/>
            <ac:spMk id="6" creationId="{E4C74F12-E5DB-4F3D-80E3-2FF11DC5A210}"/>
          </ac:spMkLst>
        </pc:spChg>
        <pc:picChg chg="add del mod">
          <ac:chgData name="Kateřina Bundilová" userId="251ea121-713a-4d2e-b0cf-88e5fa295d9a" providerId="ADAL" clId="{C5999CF6-38D3-4AD4-BE86-B37E9F44C015}" dt="2022-01-16T17:42:03.406" v="4272" actId="478"/>
          <ac:picMkLst>
            <pc:docMk/>
            <pc:sldMk cId="3520889143" sldId="268"/>
            <ac:picMk id="3" creationId="{7B67AE9E-3500-4EF9-ADE0-6AFD080505DD}"/>
          </ac:picMkLst>
        </pc:picChg>
        <pc:picChg chg="add del mod modCrop">
          <ac:chgData name="Kateřina Bundilová" userId="251ea121-713a-4d2e-b0cf-88e5fa295d9a" providerId="ADAL" clId="{C5999CF6-38D3-4AD4-BE86-B37E9F44C015}" dt="2022-01-16T17:55:24.459" v="4346" actId="478"/>
          <ac:picMkLst>
            <pc:docMk/>
            <pc:sldMk cId="3520889143" sldId="268"/>
            <ac:picMk id="7" creationId="{21BAC78A-A9CE-4D8E-8E70-0156D03A473F}"/>
          </ac:picMkLst>
        </pc:picChg>
        <pc:picChg chg="del mod">
          <ac:chgData name="Kateřina Bundilová" userId="251ea121-713a-4d2e-b0cf-88e5fa295d9a" providerId="ADAL" clId="{C5999CF6-38D3-4AD4-BE86-B37E9F44C015}" dt="2022-01-16T13:18:42.002" v="3590" actId="478"/>
          <ac:picMkLst>
            <pc:docMk/>
            <pc:sldMk cId="3520889143" sldId="268"/>
            <ac:picMk id="7" creationId="{F9D344AE-E3EF-4D01-815E-F2234CB699F7}"/>
          </ac:picMkLst>
        </pc:picChg>
        <pc:picChg chg="add mod">
          <ac:chgData name="Kateřina Bundilová" userId="251ea121-713a-4d2e-b0cf-88e5fa295d9a" providerId="ADAL" clId="{C5999CF6-38D3-4AD4-BE86-B37E9F44C015}" dt="2022-01-16T17:55:26.990" v="4348" actId="1076"/>
          <ac:picMkLst>
            <pc:docMk/>
            <pc:sldMk cId="3520889143" sldId="268"/>
            <ac:picMk id="9" creationId="{B2179D96-FC3B-4D81-94B5-D7FA9CD398A7}"/>
          </ac:picMkLst>
        </pc:picChg>
        <pc:picChg chg="mod modCrop">
          <ac:chgData name="Kateřina Bundilová" userId="251ea121-713a-4d2e-b0cf-88e5fa295d9a" providerId="ADAL" clId="{C5999CF6-38D3-4AD4-BE86-B37E9F44C015}" dt="2022-01-17T15:24:04.318" v="5730" actId="14100"/>
          <ac:picMkLst>
            <pc:docMk/>
            <pc:sldMk cId="3520889143" sldId="268"/>
            <ac:picMk id="10" creationId="{5075F682-6CF2-4FF0-B506-74E64A0EB89C}"/>
          </ac:picMkLst>
        </pc:picChg>
        <pc:picChg chg="add mod modCrop">
          <ac:chgData name="Kateřina Bundilová" userId="251ea121-713a-4d2e-b0cf-88e5fa295d9a" providerId="ADAL" clId="{C5999CF6-38D3-4AD4-BE86-B37E9F44C015}" dt="2022-01-16T17:54:14.837" v="4341" actId="1076"/>
          <ac:picMkLst>
            <pc:docMk/>
            <pc:sldMk cId="3520889143" sldId="268"/>
            <ac:picMk id="11" creationId="{1C38062F-B18C-4CB7-A5F6-296263FC7268}"/>
          </ac:picMkLst>
        </pc:picChg>
        <pc:picChg chg="del">
          <ac:chgData name="Kateřina Bundilová" userId="251ea121-713a-4d2e-b0cf-88e5fa295d9a" providerId="ADAL" clId="{C5999CF6-38D3-4AD4-BE86-B37E9F44C015}" dt="2022-01-19T10:50:07.732" v="5798" actId="478"/>
          <ac:picMkLst>
            <pc:docMk/>
            <pc:sldMk cId="3520889143" sldId="268"/>
            <ac:picMk id="12" creationId="{2F276726-0005-4534-8A08-FF6623165B24}"/>
          </ac:picMkLst>
        </pc:picChg>
        <pc:picChg chg="add del mod">
          <ac:chgData name="Kateřina Bundilová" userId="251ea121-713a-4d2e-b0cf-88e5fa295d9a" providerId="ADAL" clId="{C5999CF6-38D3-4AD4-BE86-B37E9F44C015}" dt="2022-01-19T13:07:30.870" v="5888"/>
          <ac:picMkLst>
            <pc:docMk/>
            <pc:sldMk cId="3520889143" sldId="268"/>
            <ac:picMk id="13" creationId="{F22755B9-0513-4843-9742-E459F1AFDFEC}"/>
          </ac:picMkLst>
        </pc:picChg>
        <pc:picChg chg="add del mod">
          <ac:chgData name="Kateřina Bundilová" userId="251ea121-713a-4d2e-b0cf-88e5fa295d9a" providerId="ADAL" clId="{C5999CF6-38D3-4AD4-BE86-B37E9F44C015}" dt="2022-01-19T13:07:23.830" v="5871"/>
          <ac:picMkLst>
            <pc:docMk/>
            <pc:sldMk cId="3520889143" sldId="268"/>
            <ac:picMk id="15" creationId="{0CE31995-404D-481B-9D1E-38B03E9C5D3D}"/>
          </ac:picMkLst>
        </pc:picChg>
        <pc:picChg chg="add mod">
          <ac:chgData name="Kateřina Bundilová" userId="251ea121-713a-4d2e-b0cf-88e5fa295d9a" providerId="ADAL" clId="{C5999CF6-38D3-4AD4-BE86-B37E9F44C015}" dt="2022-01-19T13:08:30.778" v="5907"/>
          <ac:picMkLst>
            <pc:docMk/>
            <pc:sldMk cId="3520889143" sldId="268"/>
            <ac:picMk id="16" creationId="{44289A38-506F-420E-9395-4935BFA1338A}"/>
          </ac:picMkLst>
        </pc:picChg>
        <pc:picChg chg="add del mod">
          <ac:chgData name="Kateřina Bundilová" userId="251ea121-713a-4d2e-b0cf-88e5fa295d9a" providerId="ADAL" clId="{C5999CF6-38D3-4AD4-BE86-B37E9F44C015}" dt="2022-01-16T17:52:21.265" v="4308" actId="478"/>
          <ac:picMkLst>
            <pc:docMk/>
            <pc:sldMk cId="3520889143" sldId="268"/>
            <ac:picMk id="2050" creationId="{F10CA9DA-FBC7-4AEB-BABB-B6D8451FB1A5}"/>
          </ac:picMkLst>
        </pc:picChg>
      </pc:sldChg>
      <pc:sldChg chg="addSp delSp modSp add mod modTransition modAnim">
        <pc:chgData name="Kateřina Bundilová" userId="251ea121-713a-4d2e-b0cf-88e5fa295d9a" providerId="ADAL" clId="{C5999CF6-38D3-4AD4-BE86-B37E9F44C015}" dt="2022-01-19T13:08:11.133" v="5901"/>
        <pc:sldMkLst>
          <pc:docMk/>
          <pc:sldMk cId="1644115813" sldId="269"/>
        </pc:sldMkLst>
        <pc:spChg chg="mod">
          <ac:chgData name="Kateřina Bundilová" userId="251ea121-713a-4d2e-b0cf-88e5fa295d9a" providerId="ADAL" clId="{C5999CF6-38D3-4AD4-BE86-B37E9F44C015}" dt="2022-01-19T13:04:35.819" v="5846" actId="20577"/>
          <ac:spMkLst>
            <pc:docMk/>
            <pc:sldMk cId="1644115813" sldId="269"/>
            <ac:spMk id="6" creationId="{E4C74F12-E5DB-4F3D-80E3-2FF11DC5A210}"/>
          </ac:spMkLst>
        </pc:spChg>
        <pc:picChg chg="add mod modCrop">
          <ac:chgData name="Kateřina Bundilová" userId="251ea121-713a-4d2e-b0cf-88e5fa295d9a" providerId="ADAL" clId="{C5999CF6-38D3-4AD4-BE86-B37E9F44C015}" dt="2022-01-16T13:26:30.122" v="3834" actId="1076"/>
          <ac:picMkLst>
            <pc:docMk/>
            <pc:sldMk cId="1644115813" sldId="269"/>
            <ac:picMk id="3" creationId="{0718B42C-F782-4D76-8084-72EF856BCE64}"/>
          </ac:picMkLst>
        </pc:picChg>
        <pc:picChg chg="add mod modCrop">
          <ac:chgData name="Kateřina Bundilová" userId="251ea121-713a-4d2e-b0cf-88e5fa295d9a" providerId="ADAL" clId="{C5999CF6-38D3-4AD4-BE86-B37E9F44C015}" dt="2022-01-16T13:27:51.257" v="3858" actId="732"/>
          <ac:picMkLst>
            <pc:docMk/>
            <pc:sldMk cId="1644115813" sldId="269"/>
            <ac:picMk id="7" creationId="{11FA54CE-F8CA-40E9-98E6-E0C1EFEED389}"/>
          </ac:picMkLst>
        </pc:picChg>
        <pc:picChg chg="del">
          <ac:chgData name="Kateřina Bundilová" userId="251ea121-713a-4d2e-b0cf-88e5fa295d9a" providerId="ADAL" clId="{C5999CF6-38D3-4AD4-BE86-B37E9F44C015}" dt="2022-01-16T13:26:14.245" v="3825" actId="478"/>
          <ac:picMkLst>
            <pc:docMk/>
            <pc:sldMk cId="1644115813" sldId="269"/>
            <ac:picMk id="9" creationId="{C9DCD2C7-6244-4F18-9048-4B4D4C38F2C0}"/>
          </ac:picMkLst>
        </pc:picChg>
        <pc:picChg chg="del">
          <ac:chgData name="Kateřina Bundilová" userId="251ea121-713a-4d2e-b0cf-88e5fa295d9a" providerId="ADAL" clId="{C5999CF6-38D3-4AD4-BE86-B37E9F44C015}" dt="2022-01-16T13:26:14.531" v="3826" actId="478"/>
          <ac:picMkLst>
            <pc:docMk/>
            <pc:sldMk cId="1644115813" sldId="269"/>
            <ac:picMk id="10" creationId="{1F704D24-F197-4B44-87A9-AD9B877A6043}"/>
          </ac:picMkLst>
        </pc:picChg>
        <pc:picChg chg="add mod">
          <ac:chgData name="Kateřina Bundilová" userId="251ea121-713a-4d2e-b0cf-88e5fa295d9a" providerId="ADAL" clId="{C5999CF6-38D3-4AD4-BE86-B37E9F44C015}" dt="2022-01-19T13:08:11.133" v="5901"/>
          <ac:picMkLst>
            <pc:docMk/>
            <pc:sldMk cId="1644115813" sldId="269"/>
            <ac:picMk id="10" creationId="{A6C37DDF-4910-4641-93D3-07D59AED2D20}"/>
          </ac:picMkLst>
        </pc:picChg>
        <pc:picChg chg="add mod modCrop">
          <ac:chgData name="Kateřina Bundilová" userId="251ea121-713a-4d2e-b0cf-88e5fa295d9a" providerId="ADAL" clId="{C5999CF6-38D3-4AD4-BE86-B37E9F44C015}" dt="2022-01-16T13:27:56.260" v="3861" actId="14100"/>
          <ac:picMkLst>
            <pc:docMk/>
            <pc:sldMk cId="1644115813" sldId="269"/>
            <ac:picMk id="12" creationId="{7C81BF85-608B-4160-BCAE-8CB9C19E220E}"/>
          </ac:picMkLst>
        </pc:picChg>
        <pc:picChg chg="del">
          <ac:chgData name="Kateřina Bundilová" userId="251ea121-713a-4d2e-b0cf-88e5fa295d9a" providerId="ADAL" clId="{C5999CF6-38D3-4AD4-BE86-B37E9F44C015}" dt="2022-01-19T13:08:10.945" v="5900" actId="478"/>
          <ac:picMkLst>
            <pc:docMk/>
            <pc:sldMk cId="1644115813" sldId="269"/>
            <ac:picMk id="14" creationId="{EB2B9820-70ED-418B-B286-F7BBF2BFCF41}"/>
          </ac:picMkLst>
        </pc:picChg>
        <pc:picChg chg="mod">
          <ac:chgData name="Kateřina Bundilová" userId="251ea121-713a-4d2e-b0cf-88e5fa295d9a" providerId="ADAL" clId="{C5999CF6-38D3-4AD4-BE86-B37E9F44C015}" dt="2022-01-16T13:28:02.128" v="3863" actId="1076"/>
          <ac:picMkLst>
            <pc:docMk/>
            <pc:sldMk cId="1644115813" sldId="269"/>
            <ac:picMk id="2050" creationId="{F10CA9DA-FBC7-4AEB-BABB-B6D8451FB1A5}"/>
          </ac:picMkLst>
        </pc:picChg>
      </pc:sldChg>
      <pc:sldChg chg="addSp delSp modSp add mod ord modTransition modAnim">
        <pc:chgData name="Kateřina Bundilová" userId="251ea121-713a-4d2e-b0cf-88e5fa295d9a" providerId="ADAL" clId="{C5999CF6-38D3-4AD4-BE86-B37E9F44C015}" dt="2022-01-19T13:23:02.337" v="5988" actId="207"/>
        <pc:sldMkLst>
          <pc:docMk/>
          <pc:sldMk cId="80434928" sldId="270"/>
        </pc:sldMkLst>
        <pc:spChg chg="mod">
          <ac:chgData name="Kateřina Bundilová" userId="251ea121-713a-4d2e-b0cf-88e5fa295d9a" providerId="ADAL" clId="{C5999CF6-38D3-4AD4-BE86-B37E9F44C015}" dt="2022-01-19T13:23:02.337" v="5988" actId="207"/>
          <ac:spMkLst>
            <pc:docMk/>
            <pc:sldMk cId="80434928" sldId="270"/>
            <ac:spMk id="8" creationId="{0BB43A27-8451-47DC-B7BD-901D04BC8A4E}"/>
          </ac:spMkLst>
        </pc:spChg>
        <pc:spChg chg="mod">
          <ac:chgData name="Kateřina Bundilová" userId="251ea121-713a-4d2e-b0cf-88e5fa295d9a" providerId="ADAL" clId="{C5999CF6-38D3-4AD4-BE86-B37E9F44C015}" dt="2022-01-17T14:58:13" v="4504" actId="20577"/>
          <ac:spMkLst>
            <pc:docMk/>
            <pc:sldMk cId="80434928" sldId="270"/>
            <ac:spMk id="21" creationId="{32DC5372-B48B-442E-9B72-004163D52843}"/>
          </ac:spMkLst>
        </pc:spChg>
        <pc:picChg chg="add mod modCrop">
          <ac:chgData name="Kateřina Bundilová" userId="251ea121-713a-4d2e-b0cf-88e5fa295d9a" providerId="ADAL" clId="{C5999CF6-38D3-4AD4-BE86-B37E9F44C015}" dt="2022-01-17T14:59:17.348" v="4515" actId="1076"/>
          <ac:picMkLst>
            <pc:docMk/>
            <pc:sldMk cId="80434928" sldId="270"/>
            <ac:picMk id="3" creationId="{306DCAEB-CB9D-4BF5-89A1-FBD6C29D40F7}"/>
          </ac:picMkLst>
        </pc:picChg>
        <pc:picChg chg="del">
          <ac:chgData name="Kateřina Bundilová" userId="251ea121-713a-4d2e-b0cf-88e5fa295d9a" providerId="ADAL" clId="{C5999CF6-38D3-4AD4-BE86-B37E9F44C015}" dt="2022-01-17T14:58:17.242" v="4506" actId="478"/>
          <ac:picMkLst>
            <pc:docMk/>
            <pc:sldMk cId="80434928" sldId="270"/>
            <ac:picMk id="7" creationId="{F9D344AE-E3EF-4D01-815E-F2234CB699F7}"/>
          </ac:picMkLst>
        </pc:picChg>
        <pc:picChg chg="del">
          <ac:chgData name="Kateřina Bundilová" userId="251ea121-713a-4d2e-b0cf-88e5fa295d9a" providerId="ADAL" clId="{C5999CF6-38D3-4AD4-BE86-B37E9F44C015}" dt="2022-01-17T14:58:18.309" v="4507" actId="478"/>
          <ac:picMkLst>
            <pc:docMk/>
            <pc:sldMk cId="80434928" sldId="270"/>
            <ac:picMk id="10" creationId="{73EFC133-E915-4EF0-BDD0-C38B37F06A18}"/>
          </ac:picMkLst>
        </pc:picChg>
        <pc:picChg chg="add mod">
          <ac:chgData name="Kateřina Bundilová" userId="251ea121-713a-4d2e-b0cf-88e5fa295d9a" providerId="ADAL" clId="{C5999CF6-38D3-4AD4-BE86-B37E9F44C015}" dt="2022-01-19T13:08:01.409" v="5894"/>
          <ac:picMkLst>
            <pc:docMk/>
            <pc:sldMk cId="80434928" sldId="270"/>
            <ac:picMk id="11" creationId="{C90DE7BC-0E87-449C-B4FE-A603CAB17036}"/>
          </ac:picMkLst>
        </pc:picChg>
        <pc:picChg chg="add del">
          <ac:chgData name="Kateřina Bundilová" userId="251ea121-713a-4d2e-b0cf-88e5fa295d9a" providerId="ADAL" clId="{C5999CF6-38D3-4AD4-BE86-B37E9F44C015}" dt="2022-01-19T13:08:01.108" v="5893" actId="478"/>
          <ac:picMkLst>
            <pc:docMk/>
            <pc:sldMk cId="80434928" sldId="270"/>
            <ac:picMk id="16" creationId="{FAD06FCD-25B7-45CF-801C-94F5B158CAD7}"/>
          </ac:picMkLst>
        </pc:picChg>
        <pc:picChg chg="del">
          <ac:chgData name="Kateřina Bundilová" userId="251ea121-713a-4d2e-b0cf-88e5fa295d9a" providerId="ADAL" clId="{C5999CF6-38D3-4AD4-BE86-B37E9F44C015}" dt="2022-01-17T14:58:14.880" v="4505" actId="478"/>
          <ac:picMkLst>
            <pc:docMk/>
            <pc:sldMk cId="80434928" sldId="270"/>
            <ac:picMk id="22" creationId="{73006FC4-1CA6-4346-B27F-75ECCD315E9C}"/>
          </ac:picMkLst>
        </pc:picChg>
      </pc:sldChg>
      <pc:sldChg chg="addSp modSp add del mod">
        <pc:chgData name="Kateřina Bundilová" userId="251ea121-713a-4d2e-b0cf-88e5fa295d9a" providerId="ADAL" clId="{C5999CF6-38D3-4AD4-BE86-B37E9F44C015}" dt="2022-01-17T14:56:23.438" v="4465" actId="47"/>
        <pc:sldMkLst>
          <pc:docMk/>
          <pc:sldMk cId="2129671230" sldId="270"/>
        </pc:sldMkLst>
        <pc:spChg chg="add mod">
          <ac:chgData name="Kateřina Bundilová" userId="251ea121-713a-4d2e-b0cf-88e5fa295d9a" providerId="ADAL" clId="{C5999CF6-38D3-4AD4-BE86-B37E9F44C015}" dt="2022-01-16T14:02:23.064" v="4266" actId="20577"/>
          <ac:spMkLst>
            <pc:docMk/>
            <pc:sldMk cId="2129671230" sldId="270"/>
            <ac:spMk id="20" creationId="{411C3032-0ACA-4867-9EF0-D5A0827EC6D1}"/>
          </ac:spMkLst>
        </pc:spChg>
        <pc:picChg chg="mod">
          <ac:chgData name="Kateřina Bundilová" userId="251ea121-713a-4d2e-b0cf-88e5fa295d9a" providerId="ADAL" clId="{C5999CF6-38D3-4AD4-BE86-B37E9F44C015}" dt="2022-01-16T14:01:32.974" v="4220"/>
          <ac:picMkLst>
            <pc:docMk/>
            <pc:sldMk cId="2129671230" sldId="270"/>
            <ac:picMk id="1030" creationId="{39345984-27BB-4C0E-B23D-DBE3012BDC81}"/>
          </ac:picMkLst>
        </pc:picChg>
        <pc:picChg chg="mod">
          <ac:chgData name="Kateřina Bundilová" userId="251ea121-713a-4d2e-b0cf-88e5fa295d9a" providerId="ADAL" clId="{C5999CF6-38D3-4AD4-BE86-B37E9F44C015}" dt="2022-01-16T14:01:07.723" v="4214"/>
          <ac:picMkLst>
            <pc:docMk/>
            <pc:sldMk cId="2129671230" sldId="270"/>
            <ac:picMk id="1032" creationId="{D13E208E-625B-4E70-9ACF-E38C3DB0BEA6}"/>
          </ac:picMkLst>
        </pc:picChg>
        <pc:picChg chg="mod">
          <ac:chgData name="Kateřina Bundilová" userId="251ea121-713a-4d2e-b0cf-88e5fa295d9a" providerId="ADAL" clId="{C5999CF6-38D3-4AD4-BE86-B37E9F44C015}" dt="2022-01-16T14:01:29.376" v="4219"/>
          <ac:picMkLst>
            <pc:docMk/>
            <pc:sldMk cId="2129671230" sldId="270"/>
            <ac:picMk id="1034" creationId="{66FAB23C-234E-443F-A5A9-B1C333194F21}"/>
          </ac:picMkLst>
        </pc:picChg>
        <pc:picChg chg="mod">
          <ac:chgData name="Kateřina Bundilová" userId="251ea121-713a-4d2e-b0cf-88e5fa295d9a" providerId="ADAL" clId="{C5999CF6-38D3-4AD4-BE86-B37E9F44C015}" dt="2022-01-16T14:01:36.851" v="4221"/>
          <ac:picMkLst>
            <pc:docMk/>
            <pc:sldMk cId="2129671230" sldId="270"/>
            <ac:picMk id="1036" creationId="{2CDC80B9-5A08-4B98-8ACA-2E10D2A22AA3}"/>
          </ac:picMkLst>
        </pc:picChg>
        <pc:picChg chg="mod">
          <ac:chgData name="Kateřina Bundilová" userId="251ea121-713a-4d2e-b0cf-88e5fa295d9a" providerId="ADAL" clId="{C5999CF6-38D3-4AD4-BE86-B37E9F44C015}" dt="2022-01-16T14:01:13.108" v="4217"/>
          <ac:picMkLst>
            <pc:docMk/>
            <pc:sldMk cId="2129671230" sldId="270"/>
            <ac:picMk id="1038" creationId="{2CF18129-BE4A-4B04-B38D-EF5710DCA62B}"/>
          </ac:picMkLst>
        </pc:picChg>
        <pc:picChg chg="mod">
          <ac:chgData name="Kateřina Bundilová" userId="251ea121-713a-4d2e-b0cf-88e5fa295d9a" providerId="ADAL" clId="{C5999CF6-38D3-4AD4-BE86-B37E9F44C015}" dt="2022-01-16T14:01:18.874" v="4218"/>
          <ac:picMkLst>
            <pc:docMk/>
            <pc:sldMk cId="2129671230" sldId="270"/>
            <ac:picMk id="1040" creationId="{FFB02B83-733E-4EF4-AE5B-1256A0F0ADD3}"/>
          </ac:picMkLst>
        </pc:picChg>
        <pc:picChg chg="mod">
          <ac:chgData name="Kateřina Bundilová" userId="251ea121-713a-4d2e-b0cf-88e5fa295d9a" providerId="ADAL" clId="{C5999CF6-38D3-4AD4-BE86-B37E9F44C015}" dt="2022-01-16T14:00:59.722" v="4212"/>
          <ac:picMkLst>
            <pc:docMk/>
            <pc:sldMk cId="2129671230" sldId="270"/>
            <ac:picMk id="1042" creationId="{C528DAB3-B9D6-4770-96E2-87E4DF12E6AC}"/>
          </ac:picMkLst>
        </pc:picChg>
        <pc:picChg chg="mod">
          <ac:chgData name="Kateřina Bundilová" userId="251ea121-713a-4d2e-b0cf-88e5fa295d9a" providerId="ADAL" clId="{C5999CF6-38D3-4AD4-BE86-B37E9F44C015}" dt="2022-01-16T14:01:04.697" v="4213"/>
          <ac:picMkLst>
            <pc:docMk/>
            <pc:sldMk cId="2129671230" sldId="270"/>
            <ac:picMk id="1044" creationId="{49B09F07-E5F0-4444-B2F7-7D1C4F963B5E}"/>
          </ac:picMkLst>
        </pc:picChg>
      </pc:sldChg>
      <pc:sldChg chg="add del">
        <pc:chgData name="Kateřina Bundilová" userId="251ea121-713a-4d2e-b0cf-88e5fa295d9a" providerId="ADAL" clId="{C5999CF6-38D3-4AD4-BE86-B37E9F44C015}" dt="2022-01-16T13:30:06.862" v="3865" actId="2890"/>
        <pc:sldMkLst>
          <pc:docMk/>
          <pc:sldMk cId="2361630112" sldId="270"/>
        </pc:sldMkLst>
      </pc:sldChg>
      <pc:sldChg chg="addSp delSp modSp add mod modTransition modAnim">
        <pc:chgData name="Kateřina Bundilová" userId="251ea121-713a-4d2e-b0cf-88e5fa295d9a" providerId="ADAL" clId="{C5999CF6-38D3-4AD4-BE86-B37E9F44C015}" dt="2022-01-19T13:07:52.944" v="5891"/>
        <pc:sldMkLst>
          <pc:docMk/>
          <pc:sldMk cId="2579407365" sldId="271"/>
        </pc:sldMkLst>
        <pc:spChg chg="mod">
          <ac:chgData name="Kateřina Bundilová" userId="251ea121-713a-4d2e-b0cf-88e5fa295d9a" providerId="ADAL" clId="{C5999CF6-38D3-4AD4-BE86-B37E9F44C015}" dt="2022-01-17T15:06:57.520" v="5053" actId="20577"/>
          <ac:spMkLst>
            <pc:docMk/>
            <pc:sldMk cId="2579407365" sldId="271"/>
            <ac:spMk id="6" creationId="{E4C74F12-E5DB-4F3D-80E3-2FF11DC5A210}"/>
          </ac:spMkLst>
        </pc:spChg>
        <pc:spChg chg="mod">
          <ac:chgData name="Kateřina Bundilová" userId="251ea121-713a-4d2e-b0cf-88e5fa295d9a" providerId="ADAL" clId="{C5999CF6-38D3-4AD4-BE86-B37E9F44C015}" dt="2022-01-17T15:00:37.150" v="4606" actId="20577"/>
          <ac:spMkLst>
            <pc:docMk/>
            <pc:sldMk cId="2579407365" sldId="271"/>
            <ac:spMk id="21" creationId="{32DC5372-B48B-442E-9B72-004163D52843}"/>
          </ac:spMkLst>
        </pc:spChg>
        <pc:picChg chg="del">
          <ac:chgData name="Kateřina Bundilová" userId="251ea121-713a-4d2e-b0cf-88e5fa295d9a" providerId="ADAL" clId="{C5999CF6-38D3-4AD4-BE86-B37E9F44C015}" dt="2022-01-17T15:00:15.513" v="4585" actId="478"/>
          <ac:picMkLst>
            <pc:docMk/>
            <pc:sldMk cId="2579407365" sldId="271"/>
            <ac:picMk id="3" creationId="{0718B42C-F782-4D76-8084-72EF856BCE64}"/>
          </ac:picMkLst>
        </pc:picChg>
        <pc:picChg chg="add mod modCrop">
          <ac:chgData name="Kateřina Bundilová" userId="251ea121-713a-4d2e-b0cf-88e5fa295d9a" providerId="ADAL" clId="{C5999CF6-38D3-4AD4-BE86-B37E9F44C015}" dt="2022-01-19T13:01:50.343" v="5828" actId="14100"/>
          <ac:picMkLst>
            <pc:docMk/>
            <pc:sldMk cId="2579407365" sldId="271"/>
            <ac:picMk id="4" creationId="{81FFBF99-20B4-4339-871F-F3F505C9F35E}"/>
          </ac:picMkLst>
        </pc:picChg>
        <pc:picChg chg="del mod">
          <ac:chgData name="Kateřina Bundilová" userId="251ea121-713a-4d2e-b0cf-88e5fa295d9a" providerId="ADAL" clId="{C5999CF6-38D3-4AD4-BE86-B37E9F44C015}" dt="2022-01-17T15:00:16.284" v="4587" actId="478"/>
          <ac:picMkLst>
            <pc:docMk/>
            <pc:sldMk cId="2579407365" sldId="271"/>
            <ac:picMk id="7" creationId="{11FA54CE-F8CA-40E9-98E6-E0C1EFEED389}"/>
          </ac:picMkLst>
        </pc:picChg>
        <pc:picChg chg="del">
          <ac:chgData name="Kateřina Bundilová" userId="251ea121-713a-4d2e-b0cf-88e5fa295d9a" providerId="ADAL" clId="{C5999CF6-38D3-4AD4-BE86-B37E9F44C015}" dt="2022-01-17T15:00:18.521" v="4589" actId="478"/>
          <ac:picMkLst>
            <pc:docMk/>
            <pc:sldMk cId="2579407365" sldId="271"/>
            <ac:picMk id="8" creationId="{8FCCDA0D-AC7E-4261-A8ED-E8810DB06F77}"/>
          </ac:picMkLst>
        </pc:picChg>
        <pc:picChg chg="add mod">
          <ac:chgData name="Kateřina Bundilová" userId="251ea121-713a-4d2e-b0cf-88e5fa295d9a" providerId="ADAL" clId="{C5999CF6-38D3-4AD4-BE86-B37E9F44C015}" dt="2022-01-19T13:01:58.185" v="5831" actId="14100"/>
          <ac:picMkLst>
            <pc:docMk/>
            <pc:sldMk cId="2579407365" sldId="271"/>
            <ac:picMk id="9" creationId="{1154B24D-3C9C-476E-AE7A-38A8A9CFF823}"/>
          </ac:picMkLst>
        </pc:picChg>
        <pc:picChg chg="add del mod">
          <ac:chgData name="Kateřina Bundilová" userId="251ea121-713a-4d2e-b0cf-88e5fa295d9a" providerId="ADAL" clId="{C5999CF6-38D3-4AD4-BE86-B37E9F44C015}" dt="2022-01-19T13:07:30.838" v="5886"/>
          <ac:picMkLst>
            <pc:docMk/>
            <pc:sldMk cId="2579407365" sldId="271"/>
            <ac:picMk id="10" creationId="{B6F9CBDF-34E0-416F-B344-CD882A66E417}"/>
          </ac:picMkLst>
        </pc:picChg>
        <pc:picChg chg="del">
          <ac:chgData name="Kateřina Bundilová" userId="251ea121-713a-4d2e-b0cf-88e5fa295d9a" providerId="ADAL" clId="{C5999CF6-38D3-4AD4-BE86-B37E9F44C015}" dt="2022-01-17T15:00:17.075" v="4588" actId="478"/>
          <ac:picMkLst>
            <pc:docMk/>
            <pc:sldMk cId="2579407365" sldId="271"/>
            <ac:picMk id="12" creationId="{7C81BF85-608B-4160-BCAE-8CB9C19E220E}"/>
          </ac:picMkLst>
        </pc:picChg>
        <pc:picChg chg="del">
          <ac:chgData name="Kateřina Bundilová" userId="251ea121-713a-4d2e-b0cf-88e5fa295d9a" providerId="ADAL" clId="{C5999CF6-38D3-4AD4-BE86-B37E9F44C015}" dt="2022-01-19T13:00:12.069" v="5810" actId="478"/>
          <ac:picMkLst>
            <pc:docMk/>
            <pc:sldMk cId="2579407365" sldId="271"/>
            <ac:picMk id="12" creationId="{A53158C0-2C05-4440-9293-9AB89116D060}"/>
          </ac:picMkLst>
        </pc:picChg>
        <pc:picChg chg="add mod">
          <ac:chgData name="Kateřina Bundilová" userId="251ea121-713a-4d2e-b0cf-88e5fa295d9a" providerId="ADAL" clId="{C5999CF6-38D3-4AD4-BE86-B37E9F44C015}" dt="2022-01-19T13:07:52.944" v="5891"/>
          <ac:picMkLst>
            <pc:docMk/>
            <pc:sldMk cId="2579407365" sldId="271"/>
            <ac:picMk id="13" creationId="{14C649C7-C582-4F2A-9421-5B663DCEF74D}"/>
          </ac:picMkLst>
        </pc:picChg>
      </pc:sldChg>
      <pc:sldChg chg="delSp del modTransition modAnim">
        <pc:chgData name="Kateřina Bundilová" userId="251ea121-713a-4d2e-b0cf-88e5fa295d9a" providerId="ADAL" clId="{C5999CF6-38D3-4AD4-BE86-B37E9F44C015}" dt="2022-01-19T13:00:14.887" v="5813" actId="47"/>
        <pc:sldMkLst>
          <pc:docMk/>
          <pc:sldMk cId="1230820363" sldId="272"/>
        </pc:sldMkLst>
        <pc:picChg chg="del">
          <ac:chgData name="Kateřina Bundilová" userId="251ea121-713a-4d2e-b0cf-88e5fa295d9a" providerId="ADAL" clId="{C5999CF6-38D3-4AD4-BE86-B37E9F44C015}" dt="2022-01-19T10:50:13.651" v="5800" actId="478"/>
          <ac:picMkLst>
            <pc:docMk/>
            <pc:sldMk cId="1230820363" sldId="272"/>
            <ac:picMk id="12" creationId="{DEFED300-765E-40E6-B542-343D51BEB1CF}"/>
          </ac:picMkLst>
        </pc:picChg>
      </pc:sldChg>
      <pc:sldChg chg="new del">
        <pc:chgData name="Kateřina Bundilová" userId="251ea121-713a-4d2e-b0cf-88e5fa295d9a" providerId="ADAL" clId="{C5999CF6-38D3-4AD4-BE86-B37E9F44C015}" dt="2022-01-17T15:26:49.107" v="5732" actId="47"/>
        <pc:sldMkLst>
          <pc:docMk/>
          <pc:sldMk cId="2156115698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0C75C-9FA1-47A7-AC61-46FDCFE52503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137F-D337-482A-84EA-75D338C158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62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904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594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137F-D337-482A-84EA-75D338C1587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26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FDC77-68F8-4430-AE2C-83CF5B852A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A08B70-8F75-4FD4-9825-7F170D8C0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F6DD98-4915-4087-AA15-72EDF12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725665-1E29-45BC-9566-4B208EA0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5EC6D7-B0B4-41CA-8CE5-E516B749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31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29B2A8-3F8E-4A3D-A120-55AA4279C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7B1566-B1B2-4E53-B4DC-1221F5895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099923-840B-49EF-8FB7-6A5C495B9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AB53B3-4E91-484C-B4DF-A74A27AF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2672C-3E98-4C06-87FD-C3046182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70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A6E7967-10B1-4F4F-8906-DFB7A98E5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507DEBB-979D-471D-B67F-2796F5B65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92F477-1654-4C52-A454-67AB7BAA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0F33D3-12CD-49B8-96FF-3A6C3437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07B9A-901A-42D1-B77D-974248B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44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5D721-68BB-4637-A650-12841DD84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B68FC2-E98C-400D-B2F6-236493D5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7919307-1728-4C88-A59C-3E218E3B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838317-12D3-4033-AB0E-93578103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8C2890-0E7F-46A2-8641-C8677C5A6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9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AD793-52F8-4E96-993D-E36D8CD2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A35D15-569D-459A-8D9A-428D70325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B7196B-8FCC-4608-9F8D-9F8FE0AC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ADAB3B-BB0A-45C7-94BD-4E15E176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952F34-6E51-44BE-8C4E-CEF00D80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87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A4510-D07C-4C63-85ED-01E5B392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6895F7-0CA1-4F56-B773-7B205E0D8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0147C-604D-4EAE-BBAF-825B17394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7EAC039-30D0-4CAB-B013-C37001DC9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67A85E-01DB-40A6-B340-CD590DD6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7EA7EF-1956-4CEC-AF5D-D43F07D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48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C5408D-5B25-437B-BA17-59624653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141785-2327-4953-9149-46C0014C7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D7EBC9-9425-4B52-B99C-6EB25BE49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D214B7-88DB-42F7-AC6E-2A44C63E8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DECBCE1-38B2-414C-BD37-483DA45492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0BA702F-46E9-4028-A867-0E7DD2767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327BB0-808B-45AD-A967-B05628F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52B3BC-8D4B-4142-A9B8-41543341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1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3DC9F-D0AC-42F1-B4DF-2016833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3FCC99-4410-4C3E-A6EE-FC3CE772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A5BD09-1D23-4ED4-BF80-88009CA8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38C789-2F27-4EB8-895D-E397C1251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5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4B4039-3C2B-43B8-949B-DA5AC27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4083AE6-8875-48EB-A709-3BBDBB0D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A295A3-974D-41C9-9955-83D909F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067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C7F2A-8FF2-4376-A61E-0F0E0CC8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B807C-10A0-4228-AA30-80BDBEBD7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FAD14-AC34-4764-99BC-3CD41DB3E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15BEF8-3444-465F-AA2E-429757529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7843B8-981F-45BF-8ADC-E6734976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F0A33C-A02B-471D-99B6-B27AA4A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2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248-AC2C-4E49-87F5-0EF3CF0F8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3E33C9B-8A6D-4851-983C-BCCEF88E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8BB0A4-8614-4FA8-B9DA-2DAE4AD18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A00D80-3C09-43BE-99D9-1E684588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79CF03-8AFD-4A96-9672-F44B7EBC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C5520F-3955-40DC-83C0-E32E441A9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309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66351D8-A9C4-4224-9EF3-E567BF2E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7EC1C9-1846-4AE8-8752-5B309A6B1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508BFA-FBA0-470E-A1C0-5E7670472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1898C-37DE-48D1-9F56-DD8C3E7E8B57}" type="datetimeFigureOut">
              <a:rPr lang="cs-CZ" smtClean="0"/>
              <a:t>20.01.2022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B0C006-6901-4D07-A37F-DA469F81A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ABEAD4-0DDB-4C15-A61C-47D4B7A00F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F452B-E8FB-48D2-A5EC-1DEA5787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3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1.jpe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hyperlink" Target="https://emojipedia.org/facebook/2.0/trophy/" TargetMode="External"/><Relationship Id="rId9" Type="http://schemas.openxmlformats.org/officeDocument/2006/relationships/hyperlink" Target="https://emojipedia.org/facebook/2.0/rocket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2.png"/><Relationship Id="rId7" Type="http://schemas.openxmlformats.org/officeDocument/2006/relationships/image" Target="../media/image1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emojipedia.org/facebook/2.0/books/" TargetMode="External"/><Relationship Id="rId4" Type="http://schemas.openxmlformats.org/officeDocument/2006/relationships/hyperlink" Target="https://www.gytool.cz/predmetove-komise/ge/" TargetMode="Externa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hyperlink" Target="https://emojipedia.org/facebook/13.1/brai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slide" Target="slide14.xml"/><Relationship Id="rId2" Type="http://schemas.openxmlformats.org/officeDocument/2006/relationships/hyperlink" Target="https://emojipedia.org/facebook/2.0/globe-showing-europe-africa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emojipedia.org/facebook/2.0/globe-showing-europe-africa/" TargetMode="Externa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3.xml"/><Relationship Id="rId5" Type="http://schemas.openxmlformats.org/officeDocument/2006/relationships/slide" Target="slide5.xml"/><Relationship Id="rId15" Type="http://schemas.openxmlformats.org/officeDocument/2006/relationships/image" Target="../media/image6.png"/><Relationship Id="rId10" Type="http://schemas.openxmlformats.org/officeDocument/2006/relationships/slide" Target="slide12.xml"/><Relationship Id="rId19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slide" Target="slide7.xm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slide" Target="slide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hyperlink" Target="https://emojipedia.org/facebook/13.1/flag-united-kingdom/" TargetMode="Externa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www.umimefakta.cz/cteni-map-vrstevnice/20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www.umimefakta.cz/zemepis/pexeso-word-flags-2?source=explicitExercis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hyperlink" Target="https://www.umimefakta.cz/slepe-mapy-cr-chko-3-uroven/4189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www.umimefakta.cz/slepe-mapy-evropske-staty-3-uroven/4596" TargetMode="External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slide" Target="slide10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hyperlink" Target="https://emojipedia.org/facebook/2.0/rock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5F70752-3559-418F-85E8-D6C4B1ED8579}"/>
              </a:ext>
            </a:extLst>
          </p:cNvPr>
          <p:cNvSpPr txBox="1"/>
          <p:nvPr/>
        </p:nvSpPr>
        <p:spPr>
          <a:xfrm>
            <a:off x="305180" y="2873057"/>
            <a:ext cx="1158163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>
                <a:solidFill>
                  <a:srgbClr val="0061A3"/>
                </a:solidFill>
              </a:rPr>
              <a:t>Vážení rodiče, milí žáci,</a:t>
            </a:r>
          </a:p>
          <a:p>
            <a:pPr algn="ctr"/>
            <a:endParaRPr lang="cs-CZ" sz="2500" dirty="0">
              <a:solidFill>
                <a:srgbClr val="0061A3"/>
              </a:solidFill>
            </a:endParaRPr>
          </a:p>
          <a:p>
            <a:pPr algn="ctr"/>
            <a:r>
              <a:rPr lang="cs-CZ" sz="2500" dirty="0">
                <a:solidFill>
                  <a:srgbClr val="0061A3"/>
                </a:solidFill>
              </a:rPr>
              <a:t>naše prezentace se Vám pokusí zodpovědět nejčastěji kladené otázky, které se týkají výuky zeměpisu na našem gymnáziu. </a:t>
            </a:r>
          </a:p>
          <a:p>
            <a:pPr algn="ctr"/>
            <a:endParaRPr lang="cs-CZ" sz="2500" dirty="0">
              <a:solidFill>
                <a:srgbClr val="0061A3"/>
              </a:solidFill>
            </a:endParaRPr>
          </a:p>
          <a:p>
            <a:pPr algn="ctr"/>
            <a:r>
              <a:rPr lang="cs-CZ" sz="2500" dirty="0">
                <a:solidFill>
                  <a:srgbClr val="0061A3"/>
                </a:solidFill>
              </a:rPr>
              <a:t>Pokud Vás některá otázka zaujme, stačí ji rozkliknout a dostanete se k její odpovědi. </a:t>
            </a:r>
            <a:br>
              <a:rPr lang="cs-CZ" sz="2500" dirty="0">
                <a:solidFill>
                  <a:srgbClr val="0061A3"/>
                </a:solidFill>
              </a:rPr>
            </a:br>
            <a:br>
              <a:rPr lang="cs-CZ" sz="2500" dirty="0">
                <a:solidFill>
                  <a:srgbClr val="0061A3"/>
                </a:solidFill>
              </a:rPr>
            </a:br>
            <a:r>
              <a:rPr lang="cs-CZ" sz="3000" b="1" dirty="0">
                <a:solidFill>
                  <a:srgbClr val="0061A3"/>
                </a:solidFill>
              </a:rPr>
              <a:t>Pěkný den přejí členové předmětové komise zeměpisu.</a:t>
            </a:r>
            <a:r>
              <a:rPr lang="cs-CZ" sz="3000" dirty="0">
                <a:solidFill>
                  <a:srgbClr val="0061A3"/>
                </a:solidFill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4815F6-9CAE-48E9-878F-BB50A2314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19" y="184756"/>
            <a:ext cx="1943359" cy="237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56E29F-3203-4023-8624-AC67B84739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94" y="2325152"/>
            <a:ext cx="6082948" cy="43122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191594" y="1452747"/>
            <a:ext cx="11710684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…každoročně se naši žáci umisťují na předních příčkách v obou soutěžích  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ACFA769-8B66-48AD-AE0D-E5D5578A54CD}"/>
              </a:ext>
            </a:extLst>
          </p:cNvPr>
          <p:cNvSpPr txBox="1"/>
          <p:nvPr/>
        </p:nvSpPr>
        <p:spPr>
          <a:xfrm>
            <a:off x="6284702" y="2279410"/>
            <a:ext cx="5917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u="sng" dirty="0"/>
              <a:t>ÚSPĚCHY NAŠICH ŽÁKŮ VE ŠKOLNÍM ROCE 2020/2021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BF0E2D1-EAA3-45EC-BC97-2613A73E3E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187" y="3405850"/>
            <a:ext cx="5512469" cy="1474168"/>
          </a:xfrm>
          <a:prstGeom prst="rect">
            <a:avLst/>
          </a:prstGeom>
        </p:spPr>
      </p:pic>
      <p:pic>
        <p:nvPicPr>
          <p:cNvPr id="1028" name="Picture 4" descr="Trophy on Facebook ">
            <a:hlinkClick r:id="rId4"/>
            <a:extLst>
              <a:ext uri="{FF2B5EF4-FFF2-40B4-BE49-F238E27FC236}">
                <a16:creationId xmlns:a16="http://schemas.microsoft.com/office/drawing/2014/main" id="{049F8A91-F538-4A5E-9FC6-199DFA3EF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5395" y="1555976"/>
            <a:ext cx="277885" cy="27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C1F865A-2FC4-442D-B2BC-F6E167FE80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632" y="5527587"/>
            <a:ext cx="5512470" cy="1109838"/>
          </a:xfrm>
          <a:prstGeom prst="rect">
            <a:avLst/>
          </a:prstGeom>
        </p:spPr>
      </p:pic>
      <p:pic>
        <p:nvPicPr>
          <p:cNvPr id="23" name="Picture 2" descr="Soutěže - Dnešní svět">
            <a:extLst>
              <a:ext uri="{FF2B5EF4-FFF2-40B4-BE49-F238E27FC236}">
                <a16:creationId xmlns:a16="http://schemas.microsoft.com/office/drawing/2014/main" id="{0E8467C0-3C50-47C5-BEF9-5062F48C2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7721" y="5024380"/>
            <a:ext cx="2295400" cy="41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Zeměpisná olympiáda 2021 | ZŠ Němčice nad Hanou">
            <a:extLst>
              <a:ext uri="{FF2B5EF4-FFF2-40B4-BE49-F238E27FC236}">
                <a16:creationId xmlns:a16="http://schemas.microsoft.com/office/drawing/2014/main" id="{80B5B274-EB24-455A-A29C-EFD721FEC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59851" y="2690382"/>
            <a:ext cx="928031" cy="66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C4B8CF-21E3-4799-8A13-913C0B48FA7B}"/>
              </a:ext>
            </a:extLst>
          </p:cNvPr>
          <p:cNvSpPr txBox="1"/>
          <p:nvPr/>
        </p:nvSpPr>
        <p:spPr>
          <a:xfrm>
            <a:off x="3404780" y="220577"/>
            <a:ext cx="5382435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CO KDYŽ MÁM SOUTĚŽIVÉHO DUCHA?</a:t>
            </a:r>
          </a:p>
        </p:txBody>
      </p:sp>
      <p:pic>
        <p:nvPicPr>
          <p:cNvPr id="20" name="Picture 16" descr="Rocket on Facebook ">
            <a:hlinkClick r:id="rId9"/>
            <a:extLst>
              <a:ext uri="{FF2B5EF4-FFF2-40B4-BE49-F238E27FC236}">
                <a16:creationId xmlns:a16="http://schemas.microsoft.com/office/drawing/2014/main" id="{C8396908-FF09-4221-BF08-F663B5BA1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450" y="738341"/>
            <a:ext cx="475092" cy="4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4357500-EE28-4E7A-AF41-55E7A554EF2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7" name="Picture 2" descr="Back Arrow on Facebook ">
            <a:hlinkClick r:id="rId12" action="ppaction://hlinksldjump"/>
            <a:extLst>
              <a:ext uri="{FF2B5EF4-FFF2-40B4-BE49-F238E27FC236}">
                <a16:creationId xmlns:a16="http://schemas.microsoft.com/office/drawing/2014/main" id="{E2E0E23D-89E4-4A76-89EA-0FB1C2B3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nd Click Icon For Website Design Logo And App Stock Illustration -  Download Image Now - iStock">
            <a:extLst>
              <a:ext uri="{FF2B5EF4-FFF2-40B4-BE49-F238E27FC236}">
                <a16:creationId xmlns:a16="http://schemas.microsoft.com/office/drawing/2014/main" id="{12C8102E-05F2-4C8F-A003-CFD35E38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1530">
            <a:off x="9179682" y="4041477"/>
            <a:ext cx="1938992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1999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>
                <a:solidFill>
                  <a:srgbClr val="1D4999"/>
                </a:solidFill>
              </a:rPr>
              <a:t>KDE NAJDU VÍCE INFORMACÍ O VÝUCE?</a:t>
            </a:r>
            <a:endParaRPr lang="cs-CZ" sz="2500" b="1" dirty="0">
              <a:solidFill>
                <a:srgbClr val="1D4999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6DCAEB-CB9D-4BF5-89A1-FBD6C29D40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2" y="3409544"/>
            <a:ext cx="5998724" cy="33587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B43A27-8451-47DC-B7BD-901D04BC8A4E}"/>
              </a:ext>
            </a:extLst>
          </p:cNvPr>
          <p:cNvSpPr txBox="1"/>
          <p:nvPr/>
        </p:nvSpPr>
        <p:spPr>
          <a:xfrm>
            <a:off x="347242" y="1452747"/>
            <a:ext cx="11710684" cy="1862048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…využij webové stránky naší předmětové komise </a:t>
            </a:r>
            <a:r>
              <a:rPr lang="cs-CZ" sz="2500" i="1" dirty="0">
                <a:solidFill>
                  <a:srgbClr val="1D49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ZEMĚPISU</a:t>
            </a:r>
            <a:r>
              <a:rPr lang="cs-CZ" sz="2500" i="1" dirty="0">
                <a:solidFill>
                  <a:srgbClr val="1D4999"/>
                </a:solidFill>
              </a:rPr>
              <a:t>.</a:t>
            </a:r>
          </a:p>
          <a:p>
            <a:pPr algn="ctr"/>
            <a:endParaRPr lang="cs-CZ" sz="1000" i="1" dirty="0">
              <a:solidFill>
                <a:srgbClr val="1D4999"/>
              </a:solidFill>
            </a:endParaRPr>
          </a:p>
          <a:p>
            <a:pPr algn="ctr"/>
            <a:endParaRPr lang="cs-CZ" sz="1000" i="1" dirty="0">
              <a:solidFill>
                <a:srgbClr val="1D4999"/>
              </a:solidFill>
            </a:endParaRPr>
          </a:p>
          <a:p>
            <a:pPr algn="ctr"/>
            <a:endParaRPr lang="cs-CZ" sz="1000" i="1" dirty="0">
              <a:solidFill>
                <a:srgbClr val="1D4999"/>
              </a:solidFill>
            </a:endParaRPr>
          </a:p>
          <a:p>
            <a:pPr algn="ctr"/>
            <a:r>
              <a:rPr lang="cs-CZ" sz="2000" dirty="0">
                <a:solidFill>
                  <a:schemeClr val="tx1"/>
                </a:solidFill>
              </a:rPr>
              <a:t>Zeměpis je věda studující prostorové rozšíření jevů na Zemi, jejich vzájemnou interakci a vývoj v čase.</a:t>
            </a:r>
          </a:p>
          <a:p>
            <a:pPr algn="ctr"/>
            <a:endParaRPr lang="cs-CZ" sz="2000" dirty="0">
              <a:solidFill>
                <a:schemeClr val="tx1"/>
              </a:solidFill>
            </a:endParaRPr>
          </a:p>
          <a:p>
            <a:pPr algn="ctr"/>
            <a:r>
              <a:rPr lang="cs-CZ" sz="2000" b="1" i="1" dirty="0">
                <a:solidFill>
                  <a:schemeClr val="tx1"/>
                </a:solidFill>
              </a:rPr>
              <a:t>GEOGRAPHY </a:t>
            </a:r>
            <a:r>
              <a:rPr lang="cs-CZ" sz="2000" b="1" i="1" dirty="0" err="1">
                <a:solidFill>
                  <a:schemeClr val="tx1"/>
                </a:solidFill>
              </a:rPr>
              <a:t>is</a:t>
            </a:r>
            <a:r>
              <a:rPr lang="cs-CZ" sz="2000" b="1" i="1">
                <a:solidFill>
                  <a:schemeClr val="tx1"/>
                </a:solidFill>
              </a:rPr>
              <a:t> EVERYWHERE </a:t>
            </a:r>
            <a:r>
              <a:rPr lang="cs-CZ" sz="2000" b="1" i="1" dirty="0" err="1">
                <a:solidFill>
                  <a:schemeClr val="tx1"/>
                </a:solidFill>
              </a:rPr>
              <a:t>is</a:t>
            </a:r>
            <a:r>
              <a:rPr lang="cs-CZ" sz="2000" b="1" i="1" dirty="0">
                <a:solidFill>
                  <a:schemeClr val="tx1"/>
                </a:solidFill>
              </a:rPr>
              <a:t> GEOGRAPHY</a:t>
            </a:r>
          </a:p>
        </p:txBody>
      </p:sp>
      <p:pic>
        <p:nvPicPr>
          <p:cNvPr id="10" name="Picture 8" descr="Books on Facebook ">
            <a:hlinkClick r:id="rId5"/>
            <a:extLst>
              <a:ext uri="{FF2B5EF4-FFF2-40B4-BE49-F238E27FC236}">
                <a16:creationId xmlns:a16="http://schemas.microsoft.com/office/drawing/2014/main" id="{EC28C0A0-65BA-42FD-85C2-C5DBDCF9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472" y="744854"/>
            <a:ext cx="477054" cy="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and Click Icon For Website Design Logo And App Stock Illustration -  Download Image Now - iStock">
            <a:extLst>
              <a:ext uri="{FF2B5EF4-FFF2-40B4-BE49-F238E27FC236}">
                <a16:creationId xmlns:a16="http://schemas.microsoft.com/office/drawing/2014/main" id="{EA198797-E1C5-4BBF-B32C-6F260278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8470" flipH="1">
            <a:off x="1073326" y="4013089"/>
            <a:ext cx="1938992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9D7B7CD-EE8D-4C91-9A21-616350A0C0F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1" name="Picture 2" descr="Back Arrow on Facebook ">
            <a:hlinkClick r:id="rId8" action="ppaction://hlinksldjump"/>
            <a:extLst>
              <a:ext uri="{FF2B5EF4-FFF2-40B4-BE49-F238E27FC236}">
                <a16:creationId xmlns:a16="http://schemas.microsoft.com/office/drawing/2014/main" id="{C90DE7BC-0E87-449C-B4FE-A603CAB17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CO KDYŽ SE BUDU CHTÍT DOZVĚDĚT VÍC?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2000" cy="86177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…není problém! Máme k dispozici volitelný rozšiřující </a:t>
            </a:r>
            <a:r>
              <a:rPr lang="cs-CZ" sz="2500" b="1" i="1" dirty="0">
                <a:solidFill>
                  <a:srgbClr val="1D4999"/>
                </a:solidFill>
              </a:rPr>
              <a:t>zeměpisný seminář</a:t>
            </a:r>
            <a:r>
              <a:rPr lang="cs-CZ" sz="2500" i="1" dirty="0">
                <a:solidFill>
                  <a:srgbClr val="1D4999"/>
                </a:solidFill>
              </a:rPr>
              <a:t>.</a:t>
            </a:r>
          </a:p>
          <a:p>
            <a:pPr algn="ctr"/>
            <a:r>
              <a:rPr lang="cs-CZ" sz="2500" i="1" dirty="0">
                <a:solidFill>
                  <a:srgbClr val="1D4999"/>
                </a:solidFill>
              </a:rPr>
              <a:t>Můžeš si jej zvolit v předmaturitním a maturitním ročníku – v českém i anglickém jazyce.</a:t>
            </a:r>
          </a:p>
        </p:txBody>
      </p:sp>
      <p:pic>
        <p:nvPicPr>
          <p:cNvPr id="7" name="Picture 12" descr="Brain on Facebook ">
            <a:hlinkClick r:id="rId2"/>
            <a:extLst>
              <a:ext uri="{FF2B5EF4-FFF2-40B4-BE49-F238E27FC236}">
                <a16:creationId xmlns:a16="http://schemas.microsoft.com/office/drawing/2014/main" id="{324DAA3D-0DA0-45E6-A459-D2CBA8EC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136" y="690919"/>
            <a:ext cx="481727" cy="4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8A4E52A-8CF4-4DAF-8F64-0F98A92BAD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0D7604-DCC4-4C3B-8BB8-42CD89300C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31" y="2314521"/>
            <a:ext cx="6633178" cy="42617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620B86-143D-40CB-A19E-E800D03CB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527" y="2314521"/>
            <a:ext cx="4390992" cy="4261783"/>
          </a:xfrm>
          <a:prstGeom prst="rect">
            <a:avLst/>
          </a:prstGeom>
        </p:spPr>
      </p:pic>
      <p:pic>
        <p:nvPicPr>
          <p:cNvPr id="10" name="Picture 2" descr="Back Arrow on Facebook ">
            <a:hlinkClick r:id="rId7" action="ppaction://hlinksldjump"/>
            <a:extLst>
              <a:ext uri="{FF2B5EF4-FFF2-40B4-BE49-F238E27FC236}">
                <a16:creationId xmlns:a16="http://schemas.microsoft.com/office/drawing/2014/main" id="{30C42387-DD5F-4FC2-8096-10D7BE95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CO JE KLUB HEJČÍNSKÝCH CESTOVATELŮ?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…úplně skvělá věc, když chceš zažít zeměpis v praxi a objevovat krásné kouty Česka </a:t>
            </a:r>
            <a:endParaRPr lang="cs-CZ" sz="2500" dirty="0">
              <a:solidFill>
                <a:srgbClr val="1D4999"/>
              </a:solidFill>
            </a:endParaRPr>
          </a:p>
        </p:txBody>
      </p:sp>
      <p:pic>
        <p:nvPicPr>
          <p:cNvPr id="8" name="Picture 20" descr="Globe Showing Europe-Africa on Facebook ">
            <a:hlinkClick r:id="rId2"/>
            <a:extLst>
              <a:ext uri="{FF2B5EF4-FFF2-40B4-BE49-F238E27FC236}">
                <a16:creationId xmlns:a16="http://schemas.microsoft.com/office/drawing/2014/main" id="{8FCCDA0D-AC7E-4261-A8ED-E8810DB0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473" y="718101"/>
            <a:ext cx="477053" cy="47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C9DCD2C7-6244-4F18-9048-4B4D4C38F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49070" y="2051205"/>
            <a:ext cx="2918607" cy="46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1F704D24-F197-4B44-87A9-AD9B877A60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480" y="2051206"/>
            <a:ext cx="3869231" cy="463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D02253-7E3E-4A29-AFF4-8261ED747E13}"/>
              </a:ext>
            </a:extLst>
          </p:cNvPr>
          <p:cNvSpPr txBox="1"/>
          <p:nvPr/>
        </p:nvSpPr>
        <p:spPr>
          <a:xfrm>
            <a:off x="7263037" y="2043948"/>
            <a:ext cx="4644483" cy="46397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6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„Letos jsem se opět zúčastnila zeměpisné exkurze.     V dubnu jsme se vydali do CHKO Žďárské vrchy. Po příjezdu do Nového Města </a:t>
            </a:r>
            <a:r>
              <a:rPr lang="cs-CZ" sz="1650" dirty="0">
                <a:solidFill>
                  <a:srgbClr val="000000"/>
                </a:solidFill>
                <a:ea typeface="Times New Roman" panose="02020603050405020304" pitchFamily="18" charset="0"/>
              </a:rPr>
              <a:t>na </a:t>
            </a:r>
            <a:r>
              <a:rPr lang="cs-CZ" sz="16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Moravě nás čekala prohlídka muzea, pak jsme zamířili k noclehu v Cikháji. První den čítala trasa 20 km – během ní jsme si poslechli tematické referáty a zhlédli místní památky, např. skalní útvary a památník věnovaný partyzánům. </a:t>
            </a:r>
            <a:r>
              <a:rPr lang="cs-CZ" sz="1650" dirty="0">
                <a:solidFill>
                  <a:srgbClr val="000000"/>
                </a:solidFill>
                <a:ea typeface="Times New Roman" panose="02020603050405020304" pitchFamily="18" charset="0"/>
              </a:rPr>
              <a:t>Cesta</a:t>
            </a:r>
            <a:r>
              <a:rPr lang="cs-CZ" sz="16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byla náročnější, ale výhled ze skalních útvarů byl zaslouženou odměnou. Druhý den jsme se přes Velké Dářko vydali k Radostínu. Po ubytování jsme se </a:t>
            </a:r>
            <a:r>
              <a:rPr lang="cs-CZ" sz="1650" dirty="0">
                <a:solidFill>
                  <a:srgbClr val="000000"/>
                </a:solidFill>
                <a:ea typeface="Times New Roman" panose="02020603050405020304" pitchFamily="18" charset="0"/>
              </a:rPr>
              <a:t>prošli </a:t>
            </a:r>
            <a:r>
              <a:rPr lang="cs-CZ" sz="16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na místní rašeliniště </a:t>
            </a:r>
            <a:r>
              <a:rPr lang="cs-CZ" sz="1650" dirty="0">
                <a:solidFill>
                  <a:srgbClr val="000000"/>
                </a:solidFill>
                <a:ea typeface="Times New Roman" panose="02020603050405020304" pitchFamily="18" charset="0"/>
              </a:rPr>
              <a:t>k</a:t>
            </a:r>
            <a:r>
              <a:rPr lang="cs-CZ" sz="16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pramenu Sázavy. Večer jsme zpívali u táboráku. Poslední den jsme začali ve Žďáru nad Sázavou – uchvátil mě Poutní kostel Sv. Jana Nepomuckého. </a:t>
            </a:r>
            <a:r>
              <a:rPr lang="cs-CZ" sz="1650" dirty="0">
                <a:solidFill>
                  <a:srgbClr val="000000"/>
                </a:solidFill>
                <a:ea typeface="Times New Roman" panose="02020603050405020304" pitchFamily="18" charset="0"/>
              </a:rPr>
              <a:t> Exkurzi jsme zakončili plni nových a užitečných informací a zkušeností v Olomouc</a:t>
            </a:r>
            <a:r>
              <a:rPr lang="cs-CZ" sz="165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i. Exkurzi hodnotím jako velice povedenou.“ </a:t>
            </a:r>
            <a:endParaRPr lang="cs-CZ" sz="1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r"/>
            <a:r>
              <a:rPr lang="cs-CZ" sz="1500" i="1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- Markéta </a:t>
            </a:r>
            <a:r>
              <a:rPr lang="cs-CZ" sz="1500" i="1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</a:rPr>
              <a:t>Koutná k exkurzi s KHC</a:t>
            </a:r>
            <a:endParaRPr lang="cs-CZ" sz="1500" i="1" dirty="0">
              <a:solidFill>
                <a:schemeClr val="bg1">
                  <a:lumMod val="6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8EF2ABA1-9EF4-478E-B01D-F3DF8BBB78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026" name="Picture 2" descr="Next Track Button on Facebook ">
            <a:hlinkClick r:id="rId7" action="ppaction://hlinksldjump"/>
            <a:extLst>
              <a:ext uri="{FF2B5EF4-FFF2-40B4-BE49-F238E27FC236}">
                <a16:creationId xmlns:a16="http://schemas.microsoft.com/office/drawing/2014/main" id="{F4D34B52-1FE7-4B64-8832-FBFF7DB4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66" y="198165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CO JE KLUB HEJČÍNSKÝCH CESTOVATELŮ?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…nebo klidně celé Evropy!</a:t>
            </a:r>
            <a:endParaRPr lang="cs-CZ" sz="2500" dirty="0">
              <a:solidFill>
                <a:srgbClr val="1D4999"/>
              </a:solidFill>
            </a:endParaRPr>
          </a:p>
        </p:txBody>
      </p:sp>
      <p:pic>
        <p:nvPicPr>
          <p:cNvPr id="8" name="Picture 20" descr="Globe Showing Europe-Africa on Facebook ">
            <a:hlinkClick r:id="rId3"/>
            <a:extLst>
              <a:ext uri="{FF2B5EF4-FFF2-40B4-BE49-F238E27FC236}">
                <a16:creationId xmlns:a16="http://schemas.microsoft.com/office/drawing/2014/main" id="{8FCCDA0D-AC7E-4261-A8ED-E8810DB0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473" y="718101"/>
            <a:ext cx="477053" cy="47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exteriér, skála, hora, příroda&#10;&#10;Popis byl vytvořen automaticky">
            <a:extLst>
              <a:ext uri="{FF2B5EF4-FFF2-40B4-BE49-F238E27FC236}">
                <a16:creationId xmlns:a16="http://schemas.microsoft.com/office/drawing/2014/main" id="{0718B42C-F782-4D76-8084-72EF856B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21" y="2004807"/>
            <a:ext cx="3257308" cy="4632616"/>
          </a:xfrm>
          <a:prstGeom prst="rect">
            <a:avLst/>
          </a:prstGeom>
        </p:spPr>
      </p:pic>
      <p:pic>
        <p:nvPicPr>
          <p:cNvPr id="7" name="Obrázek 6" descr="Obsah obrázku obloha, osoba, exteriér, žena&#10;&#10;Popis byl vytvořen automaticky">
            <a:extLst>
              <a:ext uri="{FF2B5EF4-FFF2-40B4-BE49-F238E27FC236}">
                <a16:creationId xmlns:a16="http://schemas.microsoft.com/office/drawing/2014/main" id="{11FA54CE-F8CA-40E9-98E6-E0C1EFEED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311" y="2004807"/>
            <a:ext cx="4869081" cy="4632616"/>
          </a:xfrm>
          <a:prstGeom prst="rect">
            <a:avLst/>
          </a:prstGeom>
        </p:spPr>
      </p:pic>
      <p:pic>
        <p:nvPicPr>
          <p:cNvPr id="12" name="Obrázek 11" descr="Obsah obrázku jídlo, ovoce, čerstvé, různorodost&#10;&#10;Popis byl vytvořen automaticky">
            <a:extLst>
              <a:ext uri="{FF2B5EF4-FFF2-40B4-BE49-F238E27FC236}">
                <a16:creationId xmlns:a16="http://schemas.microsoft.com/office/drawing/2014/main" id="{7C81BF85-608B-4160-BCAE-8CB9C19E22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8574" y="2004807"/>
            <a:ext cx="3303605" cy="463261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89FDD9D-9765-4B57-978B-229BBBE05E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0" name="Picture 2" descr="Back Arrow on Facebook ">
            <a:hlinkClick r:id="rId9" action="ppaction://hlinksldjump"/>
            <a:extLst>
              <a:ext uri="{FF2B5EF4-FFF2-40B4-BE49-F238E27FC236}">
                <a16:creationId xmlns:a16="http://schemas.microsoft.com/office/drawing/2014/main" id="{A6C37DDF-4910-4641-93D3-07D59AED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1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F0C9C2A-B2DC-4567-B7F4-F7C1CAE9A41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57008" y="1163328"/>
            <a:ext cx="4877978" cy="4547617"/>
          </a:xfrm>
          <a:prstGeom prst="rect">
            <a:avLst/>
          </a:prstGeom>
        </p:spPr>
      </p:pic>
      <p:sp>
        <p:nvSpPr>
          <p:cNvPr id="28" name="TextovéPole 27">
            <a:hlinkClick r:id="rId4" action="ppaction://hlinksldjump"/>
            <a:extLst>
              <a:ext uri="{FF2B5EF4-FFF2-40B4-BE49-F238E27FC236}">
                <a16:creationId xmlns:a16="http://schemas.microsoft.com/office/drawing/2014/main" id="{2437C0E8-3AF5-4A74-9DAB-098095628A28}"/>
              </a:ext>
            </a:extLst>
          </p:cNvPr>
          <p:cNvSpPr txBox="1"/>
          <p:nvPr/>
        </p:nvSpPr>
        <p:spPr>
          <a:xfrm>
            <a:off x="7975862" y="4553003"/>
            <a:ext cx="2984459" cy="800219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OTESTUJ SVOJE ZEMĚPISNÉ ZNALOSTI!</a:t>
            </a:r>
          </a:p>
        </p:txBody>
      </p:sp>
      <p:sp>
        <p:nvSpPr>
          <p:cNvPr id="10" name="TextovéPole 9">
            <a:hlinkClick r:id="rId5" action="ppaction://hlinksldjump"/>
            <a:extLst>
              <a:ext uri="{FF2B5EF4-FFF2-40B4-BE49-F238E27FC236}">
                <a16:creationId xmlns:a16="http://schemas.microsoft.com/office/drawing/2014/main" id="{3ADD4346-F1D9-4CD2-A966-69ED5673884F}"/>
              </a:ext>
            </a:extLst>
          </p:cNvPr>
          <p:cNvSpPr txBox="1"/>
          <p:nvPr/>
        </p:nvSpPr>
        <p:spPr>
          <a:xfrm>
            <a:off x="7942206" y="1456284"/>
            <a:ext cx="2659991" cy="800219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KDO MĚ BUDE ZĚMĚPIS UČIT?</a:t>
            </a:r>
          </a:p>
        </p:txBody>
      </p:sp>
      <p:sp>
        <p:nvSpPr>
          <p:cNvPr id="12" name="TextovéPole 11">
            <a:hlinkClick r:id="rId6" action="ppaction://hlinksldjump"/>
            <a:extLst>
              <a:ext uri="{FF2B5EF4-FFF2-40B4-BE49-F238E27FC236}">
                <a16:creationId xmlns:a16="http://schemas.microsoft.com/office/drawing/2014/main" id="{2B8E2DA6-865A-49B2-957C-8AED6450133F}"/>
              </a:ext>
            </a:extLst>
          </p:cNvPr>
          <p:cNvSpPr txBox="1"/>
          <p:nvPr/>
        </p:nvSpPr>
        <p:spPr>
          <a:xfrm>
            <a:off x="4276737" y="174250"/>
            <a:ext cx="3866879" cy="446276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BUDE MĚ ZEMĚPIS BAVIT?</a:t>
            </a:r>
          </a:p>
        </p:txBody>
      </p:sp>
      <p:sp>
        <p:nvSpPr>
          <p:cNvPr id="13" name="TextovéPole 12">
            <a:hlinkClick r:id="rId7" action="ppaction://hlinksldjump"/>
            <a:extLst>
              <a:ext uri="{FF2B5EF4-FFF2-40B4-BE49-F238E27FC236}">
                <a16:creationId xmlns:a16="http://schemas.microsoft.com/office/drawing/2014/main" id="{13177A78-6413-43D5-979D-E1D1A92706C3}"/>
              </a:ext>
            </a:extLst>
          </p:cNvPr>
          <p:cNvSpPr txBox="1"/>
          <p:nvPr/>
        </p:nvSpPr>
        <p:spPr>
          <a:xfrm>
            <a:off x="3433426" y="6244021"/>
            <a:ext cx="5325143" cy="446276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CO KDYŽ MÁM SOUTĚŽIVÉHO DUCHA?</a:t>
            </a:r>
          </a:p>
        </p:txBody>
      </p:sp>
      <p:sp>
        <p:nvSpPr>
          <p:cNvPr id="14" name="TextovéPole 13">
            <a:hlinkClick r:id="rId8" action="ppaction://hlinksldjump"/>
            <a:extLst>
              <a:ext uri="{FF2B5EF4-FFF2-40B4-BE49-F238E27FC236}">
                <a16:creationId xmlns:a16="http://schemas.microsoft.com/office/drawing/2014/main" id="{4807DD58-1DCC-4082-8098-8F1F1ECB4CE7}"/>
              </a:ext>
            </a:extLst>
          </p:cNvPr>
          <p:cNvSpPr txBox="1"/>
          <p:nvPr/>
        </p:nvSpPr>
        <p:spPr>
          <a:xfrm>
            <a:off x="762000" y="4589883"/>
            <a:ext cx="3445657" cy="800219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KDE NAJDU VÍCE INFORMACÍ O VÝUCE?</a:t>
            </a:r>
          </a:p>
        </p:txBody>
      </p:sp>
      <p:sp>
        <p:nvSpPr>
          <p:cNvPr id="15" name="TextovéPole 14">
            <a:hlinkClick r:id="rId9" action="ppaction://hlinksldjump"/>
            <a:extLst>
              <a:ext uri="{FF2B5EF4-FFF2-40B4-BE49-F238E27FC236}">
                <a16:creationId xmlns:a16="http://schemas.microsoft.com/office/drawing/2014/main" id="{879E73A4-1EB1-44EB-8683-5E111134AAAF}"/>
              </a:ext>
            </a:extLst>
          </p:cNvPr>
          <p:cNvSpPr txBox="1"/>
          <p:nvPr/>
        </p:nvSpPr>
        <p:spPr>
          <a:xfrm>
            <a:off x="9298054" y="3028890"/>
            <a:ext cx="2764244" cy="800219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A CO ZEMĚPIS </a:t>
            </a:r>
          </a:p>
          <a:p>
            <a:pPr algn="ctr"/>
            <a:r>
              <a:rPr lang="cs-CZ" sz="2300" b="1" dirty="0">
                <a:solidFill>
                  <a:srgbClr val="1D4999"/>
                </a:solidFill>
              </a:rPr>
              <a:t>NA ANGLICKÉ SEKCI?</a:t>
            </a:r>
          </a:p>
        </p:txBody>
      </p:sp>
      <p:sp>
        <p:nvSpPr>
          <p:cNvPr id="16" name="TextovéPole 15">
            <a:hlinkClick r:id="rId10" action="ppaction://hlinksldjump"/>
            <a:extLst>
              <a:ext uri="{FF2B5EF4-FFF2-40B4-BE49-F238E27FC236}">
                <a16:creationId xmlns:a16="http://schemas.microsoft.com/office/drawing/2014/main" id="{BE04E436-A7C6-4156-A57C-F8B54D708D79}"/>
              </a:ext>
            </a:extLst>
          </p:cNvPr>
          <p:cNvSpPr txBox="1"/>
          <p:nvPr/>
        </p:nvSpPr>
        <p:spPr>
          <a:xfrm>
            <a:off x="35621" y="3037026"/>
            <a:ext cx="2984459" cy="800219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CO KDYŽ SE BUDU CHTÍT DOZVĚDĚT VÍC?</a:t>
            </a:r>
          </a:p>
        </p:txBody>
      </p:sp>
      <p:sp>
        <p:nvSpPr>
          <p:cNvPr id="17" name="TextovéPole 16">
            <a:hlinkClick r:id="rId11" action="ppaction://hlinksldjump"/>
            <a:extLst>
              <a:ext uri="{FF2B5EF4-FFF2-40B4-BE49-F238E27FC236}">
                <a16:creationId xmlns:a16="http://schemas.microsoft.com/office/drawing/2014/main" id="{6D711754-0E85-4F6F-B4ED-A9064DE7CC01}"/>
              </a:ext>
            </a:extLst>
          </p:cNvPr>
          <p:cNvSpPr txBox="1"/>
          <p:nvPr/>
        </p:nvSpPr>
        <p:spPr>
          <a:xfrm>
            <a:off x="385879" y="1523997"/>
            <a:ext cx="3719525" cy="800219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300" b="1" dirty="0">
                <a:solidFill>
                  <a:srgbClr val="1D4999"/>
                </a:solidFill>
              </a:rPr>
              <a:t> CO JE TO TEN KLUB HEJČÍNSKÝCH CESTOVATELŮ?</a:t>
            </a:r>
          </a:p>
        </p:txBody>
      </p:sp>
      <p:pic>
        <p:nvPicPr>
          <p:cNvPr id="1030" name="Picture 6" descr="Teacher on Facebook 13.1">
            <a:hlinkClick r:id="rId5" action="ppaction://hlinksldjump"/>
            <a:extLst>
              <a:ext uri="{FF2B5EF4-FFF2-40B4-BE49-F238E27FC236}">
                <a16:creationId xmlns:a16="http://schemas.microsoft.com/office/drawing/2014/main" id="{39345984-27BB-4C0E-B23D-DBE3012BD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0727" y="1611506"/>
            <a:ext cx="535135" cy="5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oks on Facebook ">
            <a:hlinkClick r:id="rId8" action="ppaction://hlinksldjump"/>
            <a:extLst>
              <a:ext uri="{FF2B5EF4-FFF2-40B4-BE49-F238E27FC236}">
                <a16:creationId xmlns:a16="http://schemas.microsoft.com/office/drawing/2014/main" id="{D13E208E-625B-4E70-9ACF-E38C3DB0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7657" y="4669109"/>
            <a:ext cx="544842" cy="5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ght Bulb on Facebook 2.0">
            <a:hlinkClick r:id="rId4" action="ppaction://hlinksldjump"/>
            <a:extLst>
              <a:ext uri="{FF2B5EF4-FFF2-40B4-BE49-F238E27FC236}">
                <a16:creationId xmlns:a16="http://schemas.microsoft.com/office/drawing/2014/main" id="{66FAB23C-234E-443F-A5A9-B1C33319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4285" y="4600023"/>
            <a:ext cx="699132" cy="61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rain on Facebook ">
            <a:hlinkClick r:id="rId10" action="ppaction://hlinksldjump"/>
            <a:extLst>
              <a:ext uri="{FF2B5EF4-FFF2-40B4-BE49-F238E27FC236}">
                <a16:creationId xmlns:a16="http://schemas.microsoft.com/office/drawing/2014/main" id="{2CDC80B9-5A08-4B98-8ACA-2E10D2A2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038" y="3122035"/>
            <a:ext cx="615967" cy="6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lag: United Kingdom on Facebook ">
            <a:hlinkClick r:id="rId9" action="ppaction://hlinksldjump"/>
            <a:extLst>
              <a:ext uri="{FF2B5EF4-FFF2-40B4-BE49-F238E27FC236}">
                <a16:creationId xmlns:a16="http://schemas.microsoft.com/office/drawing/2014/main" id="{2CF18129-BE4A-4B04-B38D-EF5710D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7989" y="3028890"/>
            <a:ext cx="598144" cy="77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ocket on Facebook ">
            <a:hlinkClick r:id="rId7" action="ppaction://hlinksldjump"/>
            <a:extLst>
              <a:ext uri="{FF2B5EF4-FFF2-40B4-BE49-F238E27FC236}">
                <a16:creationId xmlns:a16="http://schemas.microsoft.com/office/drawing/2014/main" id="{FFB02B83-733E-4EF4-AE5B-1256A0F0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431" y="5685473"/>
            <a:ext cx="535135" cy="5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hinking Face on Facebook ">
            <a:hlinkClick r:id="rId6" action="ppaction://hlinksldjump"/>
            <a:extLst>
              <a:ext uri="{FF2B5EF4-FFF2-40B4-BE49-F238E27FC236}">
                <a16:creationId xmlns:a16="http://schemas.microsoft.com/office/drawing/2014/main" id="{C528DAB3-B9D6-4770-96E2-87E4DF12E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431" y="620526"/>
            <a:ext cx="535135" cy="5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lobe Showing Europe-Africa on Facebook ">
            <a:hlinkClick r:id="rId11" action="ppaction://hlinksldjump"/>
            <a:extLst>
              <a:ext uri="{FF2B5EF4-FFF2-40B4-BE49-F238E27FC236}">
                <a16:creationId xmlns:a16="http://schemas.microsoft.com/office/drawing/2014/main" id="{49B09F07-E5F0-4444-B2F7-7D1C4F963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364" y="1706419"/>
            <a:ext cx="535135" cy="5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B9A1D85-66FF-48C0-B583-DDB0AC0C76D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4167964" y="220577"/>
            <a:ext cx="3856071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BUDE MĚ ZEMĚPIS BAVIT?</a:t>
            </a:r>
          </a:p>
        </p:txBody>
      </p:sp>
      <p:pic>
        <p:nvPicPr>
          <p:cNvPr id="22" name="Picture 18" descr="Thinking Face on Facebook ">
            <a:hlinkClick r:id="rId2" action="ppaction://hlinksldjump"/>
            <a:extLst>
              <a:ext uri="{FF2B5EF4-FFF2-40B4-BE49-F238E27FC236}">
                <a16:creationId xmlns:a16="http://schemas.microsoft.com/office/drawing/2014/main" id="{73006FC4-1CA6-4346-B27F-75ECCD31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473" y="772528"/>
            <a:ext cx="477054" cy="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1999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…o to se postaráme! </a:t>
            </a:r>
          </a:p>
        </p:txBody>
      </p:sp>
      <p:pic>
        <p:nvPicPr>
          <p:cNvPr id="7" name="Obrázek 6" descr="Obsah obrázku osoba, obloha, exteriér&#10;&#10;Popis byl vytvořen automaticky">
            <a:extLst>
              <a:ext uri="{FF2B5EF4-FFF2-40B4-BE49-F238E27FC236}">
                <a16:creationId xmlns:a16="http://schemas.microsoft.com/office/drawing/2014/main" id="{F9D344AE-E3EF-4D01-815E-F2234CB699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8"/>
          <a:stretch/>
        </p:blipFill>
        <p:spPr>
          <a:xfrm>
            <a:off x="119028" y="2065349"/>
            <a:ext cx="5897724" cy="4565108"/>
          </a:xfrm>
          <a:prstGeom prst="rect">
            <a:avLst/>
          </a:prstGeom>
        </p:spPr>
      </p:pic>
      <p:pic>
        <p:nvPicPr>
          <p:cNvPr id="10" name="Obrázek 9" descr="Obsah obrázku osoba, exteriér, tráva, dav&#10;&#10;Popis byl vytvořen automaticky">
            <a:extLst>
              <a:ext uri="{FF2B5EF4-FFF2-40B4-BE49-F238E27FC236}">
                <a16:creationId xmlns:a16="http://schemas.microsoft.com/office/drawing/2014/main" id="{73EFC133-E915-4EF0-BDD0-C38B37F06A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251" y="2065349"/>
            <a:ext cx="5767596" cy="457207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9164E49-886B-4B47-926D-A1775503E32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1" name="Picture 2" descr="Next Track Button on Facebook ">
            <a:hlinkClick r:id="rId7" action="ppaction://hlinksldjump"/>
            <a:extLst>
              <a:ext uri="{FF2B5EF4-FFF2-40B4-BE49-F238E27FC236}">
                <a16:creationId xmlns:a16="http://schemas.microsoft.com/office/drawing/2014/main" id="{CCB81023-CECF-4C9C-9126-489FBC0BA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66" y="198165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4167964" y="220577"/>
            <a:ext cx="3856071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BUDE MĚ ZEMĚPIS BAVIT?</a:t>
            </a:r>
          </a:p>
        </p:txBody>
      </p:sp>
      <p:pic>
        <p:nvPicPr>
          <p:cNvPr id="22" name="Picture 18" descr="Thinking Face on Facebook ">
            <a:hlinkClick r:id="rId2" action="ppaction://hlinksldjump"/>
            <a:extLst>
              <a:ext uri="{FF2B5EF4-FFF2-40B4-BE49-F238E27FC236}">
                <a16:creationId xmlns:a16="http://schemas.microsoft.com/office/drawing/2014/main" id="{73006FC4-1CA6-4346-B27F-75ECCD31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473" y="772528"/>
            <a:ext cx="477054" cy="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4609929" y="1452747"/>
            <a:ext cx="2972138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…o to se postaráme!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075F682-6CF2-4FF0-B506-74E64A0EB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31" y="2065911"/>
            <a:ext cx="3583269" cy="456510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C38062F-B18C-4CB7-A5F6-296263FC72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078" y="2065910"/>
            <a:ext cx="3279191" cy="45624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2179D96-FC3B-4D81-94B5-D7FA9CD39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801" y="2065909"/>
            <a:ext cx="4562475" cy="45624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0BCFABE-D383-4A8E-B05B-74A15312A6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6" name="Picture 2" descr="Back Arrow on Facebook ">
            <a:hlinkClick r:id="rId8" action="ppaction://hlinksldjump"/>
            <a:extLst>
              <a:ext uri="{FF2B5EF4-FFF2-40B4-BE49-F238E27FC236}">
                <a16:creationId xmlns:a16="http://schemas.microsoft.com/office/drawing/2014/main" id="{44289A38-506F-420E-9395-4935BFA1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8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KDO MĚ BUDE UČIT?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…tahle skvělá parta zeměpisných nadšenců</a:t>
            </a:r>
          </a:p>
        </p:txBody>
      </p:sp>
      <p:pic>
        <p:nvPicPr>
          <p:cNvPr id="8" name="Picture 6" descr="Teacher on Facebook 13.1">
            <a:extLst>
              <a:ext uri="{FF2B5EF4-FFF2-40B4-BE49-F238E27FC236}">
                <a16:creationId xmlns:a16="http://schemas.microsoft.com/office/drawing/2014/main" id="{CE78583B-1E9D-4357-B21E-7B4DEA4E7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854" y="749767"/>
            <a:ext cx="454292" cy="4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4A7E46D-D8AC-4FD8-B632-B27D7C137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668573" y="1945041"/>
            <a:ext cx="8854849" cy="469238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D086427-1C8A-42C3-8401-A4DF23A41A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7" name="Picture 2" descr="Next Track Button on Facebook ">
            <a:hlinkClick r:id="rId5" action="ppaction://hlinksldjump"/>
            <a:extLst>
              <a:ext uri="{FF2B5EF4-FFF2-40B4-BE49-F238E27FC236}">
                <a16:creationId xmlns:a16="http://schemas.microsoft.com/office/drawing/2014/main" id="{153351EA-DB1D-42A1-83A6-91D4BE460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66" y="198165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4167964" y="220577"/>
            <a:ext cx="3856071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KDO MĚ BUDE UČIT?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…a to v dobrém i ve zlém </a:t>
            </a:r>
            <a:r>
              <a:rPr lang="cs-CZ" sz="2500" dirty="0">
                <a:solidFill>
                  <a:srgbClr val="1D4999"/>
                </a:solidFill>
                <a:sym typeface="Wingdings" panose="05000000000000000000" pitchFamily="2" charset="2"/>
              </a:rPr>
              <a:t></a:t>
            </a:r>
            <a:endParaRPr lang="cs-CZ" sz="2500" dirty="0">
              <a:solidFill>
                <a:srgbClr val="1D4999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89A6B5C-F458-4D64-A31B-709908ACE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575" y="1959175"/>
            <a:ext cx="8854848" cy="4678248"/>
          </a:xfrm>
          <a:prstGeom prst="rect">
            <a:avLst/>
          </a:prstGeom>
        </p:spPr>
      </p:pic>
      <p:pic>
        <p:nvPicPr>
          <p:cNvPr id="10" name="Picture 6" descr="Teacher on Facebook 13.1">
            <a:extLst>
              <a:ext uri="{FF2B5EF4-FFF2-40B4-BE49-F238E27FC236}">
                <a16:creationId xmlns:a16="http://schemas.microsoft.com/office/drawing/2014/main" id="{07B0FFB4-EAC7-44D0-9611-BE91AFD9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854" y="749767"/>
            <a:ext cx="454292" cy="4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47D42C0-F5BD-4C73-BEAC-53AC33AF2F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9" name="Picture 2" descr="Back Arrow on Facebook ">
            <a:hlinkClick r:id="rId5" action="ppaction://hlinksldjump"/>
            <a:extLst>
              <a:ext uri="{FF2B5EF4-FFF2-40B4-BE49-F238E27FC236}">
                <a16:creationId xmlns:a16="http://schemas.microsoft.com/office/drawing/2014/main" id="{0B38FC66-5E88-49B5-9CFD-8CC63F502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A CO ZEMĚPIS NA ANGLICKÉ SEKCI?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0" y="1452747"/>
            <a:ext cx="12192000" cy="86177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…první dva roky se učíš česky, od třetího roku pak zcela v angličtině. Své znalosti z hodin angličtiny obohatíš o odbornou terminologii, kterou také využiješ v jiných předmětech.  </a:t>
            </a:r>
            <a:endParaRPr lang="cs-CZ" sz="2500" dirty="0">
              <a:solidFill>
                <a:srgbClr val="1D4999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FFBF99-20B4-4339-871F-F3F505C9F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31" y="2375639"/>
            <a:ext cx="6253799" cy="4261783"/>
          </a:xfrm>
          <a:prstGeom prst="rect">
            <a:avLst/>
          </a:prstGeom>
        </p:spPr>
      </p:pic>
      <p:pic>
        <p:nvPicPr>
          <p:cNvPr id="8" name="Picture 14" descr="Flag: United Kingdom on Facebook ">
            <a:hlinkClick r:id="rId4"/>
            <a:extLst>
              <a:ext uri="{FF2B5EF4-FFF2-40B4-BE49-F238E27FC236}">
                <a16:creationId xmlns:a16="http://schemas.microsoft.com/office/drawing/2014/main" id="{9623C66D-3F95-4760-9A58-BC7A6A14A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869" y="642549"/>
            <a:ext cx="494261" cy="6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CD5EE1A-41A7-4EB7-9ACF-3DFA1E011C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54B24D-3C9C-476E-AE7A-38A8A9CFF8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360" y="2375639"/>
            <a:ext cx="4891925" cy="4261783"/>
          </a:xfrm>
          <a:prstGeom prst="rect">
            <a:avLst/>
          </a:prstGeom>
        </p:spPr>
      </p:pic>
      <p:pic>
        <p:nvPicPr>
          <p:cNvPr id="13" name="Picture 2" descr="Back Arrow on Facebook ">
            <a:hlinkClick r:id="rId8" action="ppaction://hlinksldjump"/>
            <a:extLst>
              <a:ext uri="{FF2B5EF4-FFF2-40B4-BE49-F238E27FC236}">
                <a16:creationId xmlns:a16="http://schemas.microsoft.com/office/drawing/2014/main" id="{14C649C7-C582-4F2A-9421-5B663DCEF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0" y="220577"/>
            <a:ext cx="12192000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OTESTUJ SVOJE ZEMĚPISNÉ ZNALOSTI!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23090" y="1494794"/>
            <a:ext cx="12192000" cy="4555093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…zasoutěž si klidně s rodinou nebo kamarády </a:t>
            </a:r>
            <a:r>
              <a:rPr lang="cs-CZ" sz="2500" dirty="0">
                <a:solidFill>
                  <a:srgbClr val="1D4999"/>
                </a:solidFill>
                <a:sym typeface="Wingdings" panose="05000000000000000000" pitchFamily="2" charset="2"/>
              </a:rPr>
              <a:t></a:t>
            </a:r>
            <a:r>
              <a:rPr lang="cs-CZ" sz="2500" i="1" dirty="0">
                <a:solidFill>
                  <a:srgbClr val="1D4999"/>
                </a:solidFill>
              </a:rPr>
              <a:t> </a:t>
            </a:r>
          </a:p>
          <a:p>
            <a:pPr algn="ctr"/>
            <a:endParaRPr lang="cs-CZ" sz="3000" i="1" dirty="0">
              <a:solidFill>
                <a:srgbClr val="1D4999"/>
              </a:solidFill>
            </a:endParaRPr>
          </a:p>
          <a:p>
            <a:pPr algn="ctr"/>
            <a:endParaRPr lang="cs-CZ" sz="2000" i="1" dirty="0">
              <a:solidFill>
                <a:srgbClr val="1D4999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tx1"/>
                </a:solidFill>
              </a:rPr>
              <a:t>můžeš si vyzkoušet například </a:t>
            </a:r>
            <a:r>
              <a:rPr lang="cs-CZ" sz="25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SVĚTOVÉ VLAJKY</a:t>
            </a:r>
            <a:endParaRPr lang="cs-CZ" sz="2500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500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tx1"/>
                </a:solidFill>
              </a:rPr>
              <a:t>nebo jak dobře umíš číst mapový </a:t>
            </a:r>
            <a:r>
              <a:rPr lang="cs-CZ" sz="25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TERÉN</a:t>
            </a:r>
            <a:endParaRPr lang="cs-CZ" sz="2500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500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tx1"/>
                </a:solidFill>
              </a:rPr>
              <a:t>jestli umíš poznat </a:t>
            </a:r>
            <a:r>
              <a:rPr lang="cs-CZ" sz="25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EVROPSKÉ STÁTY</a:t>
            </a:r>
            <a:endParaRPr lang="cs-CZ" sz="2500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2500" dirty="0">
              <a:solidFill>
                <a:schemeClr val="tx1"/>
              </a:solidFill>
            </a:endParaRPr>
          </a:p>
          <a:p>
            <a:pPr marL="342900" indent="-342900" algn="ctr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500" dirty="0">
                <a:solidFill>
                  <a:schemeClr val="tx1"/>
                </a:solidFill>
              </a:rPr>
              <a:t>případně </a:t>
            </a:r>
            <a:r>
              <a:rPr lang="cs-CZ" sz="25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CHRÁNĚNÁ</a:t>
            </a:r>
            <a:r>
              <a:rPr lang="cs-CZ" sz="25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5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ÚZEMÍ</a:t>
            </a:r>
            <a:r>
              <a:rPr lang="cs-CZ" sz="25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25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ČR</a:t>
            </a:r>
            <a:endParaRPr lang="cs-CZ" sz="2500" dirty="0">
              <a:solidFill>
                <a:schemeClr val="tx1"/>
              </a:solidFill>
            </a:endParaRPr>
          </a:p>
        </p:txBody>
      </p:sp>
      <p:pic>
        <p:nvPicPr>
          <p:cNvPr id="7" name="Picture 2" descr="Hand Click Icon For Website Design Logo And App Stock Illustration -  Download Image Now - iStock">
            <a:extLst>
              <a:ext uri="{FF2B5EF4-FFF2-40B4-BE49-F238E27FC236}">
                <a16:creationId xmlns:a16="http://schemas.microsoft.com/office/drawing/2014/main" id="{87B3E8E2-9B1C-48A3-86E1-8047087C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741530">
            <a:off x="9472480" y="3502996"/>
            <a:ext cx="1938992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nd Click Icon For Website Design Logo And App Stock Illustration -  Download Image Now - iStock">
            <a:extLst>
              <a:ext uri="{FF2B5EF4-FFF2-40B4-BE49-F238E27FC236}">
                <a16:creationId xmlns:a16="http://schemas.microsoft.com/office/drawing/2014/main" id="{7695601B-6ED9-4A7C-9D55-3B68CF6F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8470" flipH="1">
            <a:off x="780529" y="3502995"/>
            <a:ext cx="1938992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ight Bulb on Facebook 2.0">
            <a:extLst>
              <a:ext uri="{FF2B5EF4-FFF2-40B4-BE49-F238E27FC236}">
                <a16:creationId xmlns:a16="http://schemas.microsoft.com/office/drawing/2014/main" id="{C2D5F387-E5C6-495E-A86E-1E95B578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9924" y="697631"/>
            <a:ext cx="498331" cy="5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C4C691E-9866-4743-8548-4B3032E3F8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10" name="Picture 2" descr="Back Arrow on Facebook ">
            <a:hlinkClick r:id="rId9" action="ppaction://hlinksldjump"/>
            <a:extLst>
              <a:ext uri="{FF2B5EF4-FFF2-40B4-BE49-F238E27FC236}">
                <a16:creationId xmlns:a16="http://schemas.microsoft.com/office/drawing/2014/main" id="{5FA97999-90F6-4922-B643-E1AC8FC8D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3769" y="173354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DC5372-B48B-442E-9B72-004163D52843}"/>
              </a:ext>
            </a:extLst>
          </p:cNvPr>
          <p:cNvSpPr txBox="1"/>
          <p:nvPr/>
        </p:nvSpPr>
        <p:spPr>
          <a:xfrm>
            <a:off x="3404780" y="220577"/>
            <a:ext cx="5382435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solidFill>
                  <a:srgbClr val="1D4999"/>
                </a:solidFill>
              </a:rPr>
              <a:t>CO KDYŽ MÁM SOUTĚŽIVÉHO DUCHA?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C74F12-E5DB-4F3D-80E3-2FF11DC5A210}"/>
              </a:ext>
            </a:extLst>
          </p:cNvPr>
          <p:cNvSpPr txBox="1"/>
          <p:nvPr/>
        </p:nvSpPr>
        <p:spPr>
          <a:xfrm>
            <a:off x="347242" y="1452747"/>
            <a:ext cx="11710684" cy="477054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rgbClr val="1D4999"/>
                </a:solidFill>
              </a:rPr>
              <a:t>…můžeš se vyřádit v různých soutěžích – např. </a:t>
            </a:r>
            <a:r>
              <a:rPr lang="cs-CZ" sz="2500" b="1" i="1" dirty="0" err="1">
                <a:solidFill>
                  <a:srgbClr val="1D4999"/>
                </a:solidFill>
              </a:rPr>
              <a:t>Eurorebu</a:t>
            </a:r>
            <a:r>
              <a:rPr lang="cs-CZ" sz="2500" i="1" dirty="0">
                <a:solidFill>
                  <a:srgbClr val="1D4999"/>
                </a:solidFill>
              </a:rPr>
              <a:t> nebo </a:t>
            </a:r>
            <a:r>
              <a:rPr lang="cs-CZ" sz="2500" b="1" i="1" dirty="0">
                <a:solidFill>
                  <a:srgbClr val="1D4999"/>
                </a:solidFill>
              </a:rPr>
              <a:t>Zeměpisné olympiádě</a:t>
            </a:r>
            <a:endParaRPr lang="cs-CZ" sz="2500" i="1" dirty="0">
              <a:solidFill>
                <a:srgbClr val="1D4999"/>
              </a:solidFill>
            </a:endParaRPr>
          </a:p>
        </p:txBody>
      </p:sp>
      <p:pic>
        <p:nvPicPr>
          <p:cNvPr id="3074" name="Picture 2" descr="Soutěže - Dnešní svět">
            <a:extLst>
              <a:ext uri="{FF2B5EF4-FFF2-40B4-BE49-F238E27FC236}">
                <a16:creationId xmlns:a16="http://schemas.microsoft.com/office/drawing/2014/main" id="{02FDEC1F-C57E-47B9-BE09-2D5BEAA63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3400" y="2169115"/>
            <a:ext cx="8045192" cy="144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eměpisná olympiáda 2021 | ZŠ Němčice nad Hanou">
            <a:extLst>
              <a:ext uri="{FF2B5EF4-FFF2-40B4-BE49-F238E27FC236}">
                <a16:creationId xmlns:a16="http://schemas.microsoft.com/office/drawing/2014/main" id="{616327AB-7973-404A-9A27-10428BE6B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60"/>
          <a:stretch/>
        </p:blipFill>
        <p:spPr bwMode="auto">
          <a:xfrm>
            <a:off x="3193762" y="3778939"/>
            <a:ext cx="5804476" cy="282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Rocket on Facebook ">
            <a:hlinkClick r:id="rId4"/>
            <a:extLst>
              <a:ext uri="{FF2B5EF4-FFF2-40B4-BE49-F238E27FC236}">
                <a16:creationId xmlns:a16="http://schemas.microsoft.com/office/drawing/2014/main" id="{15B76D00-ECA9-415F-8DED-06E2C9F9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450" y="738341"/>
            <a:ext cx="475092" cy="4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71614BE-B7E6-4BB0-BB1E-2DF2B3953D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29" y="83806"/>
            <a:ext cx="653604" cy="800219"/>
          </a:xfrm>
          <a:prstGeom prst="rect">
            <a:avLst/>
          </a:prstGeom>
        </p:spPr>
      </p:pic>
      <p:pic>
        <p:nvPicPr>
          <p:cNvPr id="8" name="Picture 2" descr="Next Track Button on Facebook ">
            <a:hlinkClick r:id="rId7" action="ppaction://hlinksldjump"/>
            <a:extLst>
              <a:ext uri="{FF2B5EF4-FFF2-40B4-BE49-F238E27FC236}">
                <a16:creationId xmlns:a16="http://schemas.microsoft.com/office/drawing/2014/main" id="{DA331D30-AD19-4588-8B71-75FDA77B1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66" y="198165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99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F7FA9E4F5BB614D9381C453E88623CD" ma:contentTypeVersion="13" ma:contentTypeDescription="Vytvoří nový dokument" ma:contentTypeScope="" ma:versionID="820885089f8d4418d3430b0436bc8d9f">
  <xsd:schema xmlns:xsd="http://www.w3.org/2001/XMLSchema" xmlns:xs="http://www.w3.org/2001/XMLSchema" xmlns:p="http://schemas.microsoft.com/office/2006/metadata/properties" xmlns:ns2="1eac2207-6d11-46d4-bd3f-0fec646c401e" xmlns:ns3="ab862b7a-510a-4133-b950-4de35cc1940f" targetNamespace="http://schemas.microsoft.com/office/2006/metadata/properties" ma:root="true" ma:fieldsID="d60472e182b917cc8dd9835eccde3eed" ns2:_="" ns3:_="">
    <xsd:import namespace="1eac2207-6d11-46d4-bd3f-0fec646c401e"/>
    <xsd:import namespace="ab862b7a-510a-4133-b950-4de35cc194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ac2207-6d11-46d4-bd3f-0fec646c40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62b7a-510a-4133-b950-4de35cc1940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AC6929-B1DF-4437-9FC6-7C9B6FFA3B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9DA254-EAA3-40F0-88CE-823A686F79AF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ab862b7a-510a-4133-b950-4de35cc1940f"/>
    <ds:schemaRef ds:uri="1eac2207-6d11-46d4-bd3f-0fec646c401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045B00-5118-4308-8E02-3FE66CD88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ac2207-6d11-46d4-bd3f-0fec646c401e"/>
    <ds:schemaRef ds:uri="ab862b7a-510a-4133-b950-4de35cc194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537</Words>
  <Application>Microsoft Office PowerPoint</Application>
  <PresentationFormat>Širokoúhlá obrazovka</PresentationFormat>
  <Paragraphs>60</Paragraphs>
  <Slides>14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Masný</dc:creator>
  <cp:lastModifiedBy>Krcova, Ivana</cp:lastModifiedBy>
  <cp:revision>25</cp:revision>
  <dcterms:created xsi:type="dcterms:W3CDTF">2020-01-30T17:45:33Z</dcterms:created>
  <dcterms:modified xsi:type="dcterms:W3CDTF">2022-01-20T05:42:34Z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0x0101008F7FA9E4F5BB614D9381C453E88623CD</vt:lpwstr>
  </property>
</Properties>
</file>