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diagrams/data2.xml" ContentType="application/vnd.openxmlformats-officedocument.drawingml.diagramData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2.xml" ContentType="application/vnd.openxmlformats-officedocument.theme+xml"/>
  <Override PartName="/ppt/diagrams/layout2.xml" ContentType="application/vnd.openxmlformats-officedocument.drawingml.diagramLayout+xml"/>
  <Override PartName="/ppt/diagrams/drawing2.xml" ContentType="application/vnd.ms-office.drawingml.diagramDrawing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  <p:sldMasterId id="2147483827" r:id="rId2"/>
  </p:sldMasterIdLst>
  <p:sldIdLst>
    <p:sldId id="256" r:id="rId3"/>
    <p:sldId id="259" r:id="rId4"/>
    <p:sldId id="264" r:id="rId5"/>
    <p:sldId id="260" r:id="rId6"/>
    <p:sldId id="261" r:id="rId7"/>
    <p:sldId id="265" r:id="rId8"/>
    <p:sldId id="266" r:id="rId9"/>
    <p:sldId id="263" r:id="rId10"/>
    <p:sldId id="268" r:id="rId11"/>
    <p:sldId id="262" r:id="rId12"/>
    <p:sldId id="267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73764C-86AD-4332-B7E6-D28DC265967D}" v="14" dt="2022-01-16T18:28:55.4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customXml" Target="../customXml/item3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customXml" Target="../customXml/item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99F81D-D51B-4CB1-9B01-0440E83E513A}" type="doc">
      <dgm:prSet loTypeId="urn:microsoft.com/office/officeart/2016/7/layout/LinearBlockProcessNumbered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6CBE1EB-A0CC-4465-8FCC-C84BBE9FD5AA}">
      <dgm:prSet/>
      <dgm:spPr/>
      <dgm:t>
        <a:bodyPr/>
        <a:lstStyle/>
        <a:p>
          <a:r>
            <a:rPr lang="cs-CZ" b="0" i="0" dirty="0"/>
            <a:t>ZSV je předmět multidisciplinární, který </a:t>
          </a:r>
          <a:r>
            <a:rPr lang="cs-CZ" dirty="0"/>
            <a:t>propojuje informace ze </a:t>
          </a:r>
          <a:r>
            <a:rPr lang="cs-CZ" b="0" i="0" dirty="0"/>
            <a:t>všech studovaných disciplín.</a:t>
          </a:r>
          <a:endParaRPr lang="en-US" dirty="0"/>
        </a:p>
      </dgm:t>
    </dgm:pt>
    <dgm:pt modelId="{1EF7AE7A-8568-41EE-9B16-E497837C6F37}" type="parTrans" cxnId="{F272C881-9BB9-492B-BCE2-46C507A3CA35}">
      <dgm:prSet/>
      <dgm:spPr/>
      <dgm:t>
        <a:bodyPr/>
        <a:lstStyle/>
        <a:p>
          <a:endParaRPr lang="en-US"/>
        </a:p>
      </dgm:t>
    </dgm:pt>
    <dgm:pt modelId="{6CA2589E-D836-4147-AC50-1FC3A242A63A}" type="sibTrans" cxnId="{F272C881-9BB9-492B-BCE2-46C507A3CA35}">
      <dgm:prSet phldrT="01"/>
      <dgm:spPr/>
      <dgm:t>
        <a:bodyPr/>
        <a:lstStyle/>
        <a:p>
          <a:r>
            <a:rPr lang="en-US"/>
            <a:t>01</a:t>
          </a:r>
        </a:p>
      </dgm:t>
    </dgm:pt>
    <dgm:pt modelId="{A5045660-14B2-4587-814F-71FC6C55A3BA}">
      <dgm:prSet/>
      <dgm:spPr/>
      <dgm:t>
        <a:bodyPr/>
        <a:lstStyle/>
        <a:p>
          <a:r>
            <a:rPr lang="cs-CZ" b="0" i="0" dirty="0"/>
            <a:t>Poznatky z tohoto předmětu se v posledních letech staly nezbytným předpokladem a přípravou pro vysokoškolská studia, nejen společenskovědních </a:t>
          </a:r>
          <a:r>
            <a:rPr lang="cs-CZ" dirty="0"/>
            <a:t>(</a:t>
          </a:r>
          <a:r>
            <a:rPr lang="cs-CZ" b="0" i="0" dirty="0"/>
            <a:t>humanitních) oborů.</a:t>
          </a:r>
          <a:endParaRPr lang="en-US" dirty="0"/>
        </a:p>
      </dgm:t>
    </dgm:pt>
    <dgm:pt modelId="{F7B4E778-A801-4F89-8930-72FDB2601E71}" type="parTrans" cxnId="{3A7C473E-5F95-4ADF-88E9-882B26588183}">
      <dgm:prSet/>
      <dgm:spPr/>
      <dgm:t>
        <a:bodyPr/>
        <a:lstStyle/>
        <a:p>
          <a:endParaRPr lang="en-US"/>
        </a:p>
      </dgm:t>
    </dgm:pt>
    <dgm:pt modelId="{34605D90-FDD5-4669-BD4B-685D5D393130}" type="sibTrans" cxnId="{3A7C473E-5F95-4ADF-88E9-882B26588183}">
      <dgm:prSet phldrT="02"/>
      <dgm:spPr/>
      <dgm:t>
        <a:bodyPr/>
        <a:lstStyle/>
        <a:p>
          <a:r>
            <a:rPr lang="en-US"/>
            <a:t>02</a:t>
          </a:r>
        </a:p>
      </dgm:t>
    </dgm:pt>
    <dgm:pt modelId="{8F271859-572E-4E76-8189-B101030F1E3A}">
      <dgm:prSet/>
      <dgm:spPr/>
      <dgm:t>
        <a:bodyPr/>
        <a:lstStyle/>
        <a:p>
          <a:r>
            <a:rPr lang="cs-CZ" b="0" i="0"/>
            <a:t>Na nižším gymnáziu je obdobou občanská výchova.</a:t>
          </a:r>
          <a:endParaRPr lang="en-US"/>
        </a:p>
      </dgm:t>
    </dgm:pt>
    <dgm:pt modelId="{A60682B6-F07E-4819-B340-F1A653CA9F72}" type="parTrans" cxnId="{11DE85B1-99A9-4142-BE7E-BC60751E0CEF}">
      <dgm:prSet/>
      <dgm:spPr/>
      <dgm:t>
        <a:bodyPr/>
        <a:lstStyle/>
        <a:p>
          <a:endParaRPr lang="en-US"/>
        </a:p>
      </dgm:t>
    </dgm:pt>
    <dgm:pt modelId="{C070AF8F-51FD-4384-BDFB-F9C17033A5DA}" type="sibTrans" cxnId="{11DE85B1-99A9-4142-BE7E-BC60751E0CEF}">
      <dgm:prSet phldrT="03"/>
      <dgm:spPr/>
      <dgm:t>
        <a:bodyPr/>
        <a:lstStyle/>
        <a:p>
          <a:r>
            <a:rPr lang="en-US"/>
            <a:t>03</a:t>
          </a:r>
        </a:p>
      </dgm:t>
    </dgm:pt>
    <dgm:pt modelId="{9DD81E1E-78AA-4ACD-96AF-98A720FD96F5}" type="pres">
      <dgm:prSet presAssocID="{6899F81D-D51B-4CB1-9B01-0440E83E513A}" presName="Name0" presStyleCnt="0">
        <dgm:presLayoutVars>
          <dgm:animLvl val="lvl"/>
          <dgm:resizeHandles val="exact"/>
        </dgm:presLayoutVars>
      </dgm:prSet>
      <dgm:spPr/>
    </dgm:pt>
    <dgm:pt modelId="{F9198E3C-9D01-4A87-B6D8-8243B492F181}" type="pres">
      <dgm:prSet presAssocID="{16CBE1EB-A0CC-4465-8FCC-C84BBE9FD5AA}" presName="compositeNode" presStyleCnt="0">
        <dgm:presLayoutVars>
          <dgm:bulletEnabled val="1"/>
        </dgm:presLayoutVars>
      </dgm:prSet>
      <dgm:spPr/>
    </dgm:pt>
    <dgm:pt modelId="{C641C66F-7FC3-4AAC-AEE0-69D6446027FF}" type="pres">
      <dgm:prSet presAssocID="{16CBE1EB-A0CC-4465-8FCC-C84BBE9FD5AA}" presName="bgRect" presStyleLbl="alignNode1" presStyleIdx="0" presStyleCnt="3"/>
      <dgm:spPr/>
    </dgm:pt>
    <dgm:pt modelId="{116ABB6C-0975-42B4-8E89-F1E4CA3F8489}" type="pres">
      <dgm:prSet presAssocID="{6CA2589E-D836-4147-AC50-1FC3A242A63A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A5FC107D-5150-4CBF-BE79-945748591C06}" type="pres">
      <dgm:prSet presAssocID="{16CBE1EB-A0CC-4465-8FCC-C84BBE9FD5AA}" presName="nodeRect" presStyleLbl="alignNode1" presStyleIdx="0" presStyleCnt="3">
        <dgm:presLayoutVars>
          <dgm:bulletEnabled val="1"/>
        </dgm:presLayoutVars>
      </dgm:prSet>
      <dgm:spPr/>
    </dgm:pt>
    <dgm:pt modelId="{327E0D93-B273-4801-ACE7-2CAD2739459B}" type="pres">
      <dgm:prSet presAssocID="{6CA2589E-D836-4147-AC50-1FC3A242A63A}" presName="sibTrans" presStyleCnt="0"/>
      <dgm:spPr/>
    </dgm:pt>
    <dgm:pt modelId="{0DACB8A8-11A7-4F34-9E58-2FEEB36004AC}" type="pres">
      <dgm:prSet presAssocID="{A5045660-14B2-4587-814F-71FC6C55A3BA}" presName="compositeNode" presStyleCnt="0">
        <dgm:presLayoutVars>
          <dgm:bulletEnabled val="1"/>
        </dgm:presLayoutVars>
      </dgm:prSet>
      <dgm:spPr/>
    </dgm:pt>
    <dgm:pt modelId="{09035313-CC4D-4F8F-8A76-AAC0CB60CED1}" type="pres">
      <dgm:prSet presAssocID="{A5045660-14B2-4587-814F-71FC6C55A3BA}" presName="bgRect" presStyleLbl="alignNode1" presStyleIdx="1" presStyleCnt="3"/>
      <dgm:spPr/>
    </dgm:pt>
    <dgm:pt modelId="{31D413BB-7D9A-4492-8A57-03C66B6DD48B}" type="pres">
      <dgm:prSet presAssocID="{34605D90-FDD5-4669-BD4B-685D5D393130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DA3F62CC-FED3-46A7-812A-3D1BC95A280E}" type="pres">
      <dgm:prSet presAssocID="{A5045660-14B2-4587-814F-71FC6C55A3BA}" presName="nodeRect" presStyleLbl="alignNode1" presStyleIdx="1" presStyleCnt="3">
        <dgm:presLayoutVars>
          <dgm:bulletEnabled val="1"/>
        </dgm:presLayoutVars>
      </dgm:prSet>
      <dgm:spPr/>
    </dgm:pt>
    <dgm:pt modelId="{1193A790-03F7-4976-8B85-A216CEC35128}" type="pres">
      <dgm:prSet presAssocID="{34605D90-FDD5-4669-BD4B-685D5D393130}" presName="sibTrans" presStyleCnt="0"/>
      <dgm:spPr/>
    </dgm:pt>
    <dgm:pt modelId="{6AFFA3A0-375F-4818-8104-1E4DBEE1EABE}" type="pres">
      <dgm:prSet presAssocID="{8F271859-572E-4E76-8189-B101030F1E3A}" presName="compositeNode" presStyleCnt="0">
        <dgm:presLayoutVars>
          <dgm:bulletEnabled val="1"/>
        </dgm:presLayoutVars>
      </dgm:prSet>
      <dgm:spPr/>
    </dgm:pt>
    <dgm:pt modelId="{2170DBA3-3112-4E50-BA64-BE6E17A9CE71}" type="pres">
      <dgm:prSet presAssocID="{8F271859-572E-4E76-8189-B101030F1E3A}" presName="bgRect" presStyleLbl="alignNode1" presStyleIdx="2" presStyleCnt="3"/>
      <dgm:spPr/>
    </dgm:pt>
    <dgm:pt modelId="{05921A18-8E99-44A3-948E-0BCAE3A4A292}" type="pres">
      <dgm:prSet presAssocID="{C070AF8F-51FD-4384-BDFB-F9C17033A5DA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88DB3A21-34EE-4850-9864-B9B9538A34B5}" type="pres">
      <dgm:prSet presAssocID="{8F271859-572E-4E76-8189-B101030F1E3A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6B629013-9E81-40AF-96D3-114819A021BD}" type="presOf" srcId="{A5045660-14B2-4587-814F-71FC6C55A3BA}" destId="{DA3F62CC-FED3-46A7-812A-3D1BC95A280E}" srcOrd="1" destOrd="0" presId="urn:microsoft.com/office/officeart/2016/7/layout/LinearBlockProcessNumbered"/>
    <dgm:cxn modelId="{E4A27515-6754-456F-8ED5-B76B218010ED}" type="presOf" srcId="{8F271859-572E-4E76-8189-B101030F1E3A}" destId="{2170DBA3-3112-4E50-BA64-BE6E17A9CE71}" srcOrd="0" destOrd="0" presId="urn:microsoft.com/office/officeart/2016/7/layout/LinearBlockProcessNumbered"/>
    <dgm:cxn modelId="{632FB31F-777F-43D8-B7E5-30D72FDA5781}" type="presOf" srcId="{A5045660-14B2-4587-814F-71FC6C55A3BA}" destId="{09035313-CC4D-4F8F-8A76-AAC0CB60CED1}" srcOrd="0" destOrd="0" presId="urn:microsoft.com/office/officeart/2016/7/layout/LinearBlockProcessNumbered"/>
    <dgm:cxn modelId="{3A7C473E-5F95-4ADF-88E9-882B26588183}" srcId="{6899F81D-D51B-4CB1-9B01-0440E83E513A}" destId="{A5045660-14B2-4587-814F-71FC6C55A3BA}" srcOrd="1" destOrd="0" parTransId="{F7B4E778-A801-4F89-8930-72FDB2601E71}" sibTransId="{34605D90-FDD5-4669-BD4B-685D5D393130}"/>
    <dgm:cxn modelId="{9CE12960-564D-4BBC-B7A5-A6B0A9132BC4}" type="presOf" srcId="{34605D90-FDD5-4669-BD4B-685D5D393130}" destId="{31D413BB-7D9A-4492-8A57-03C66B6DD48B}" srcOrd="0" destOrd="0" presId="urn:microsoft.com/office/officeart/2016/7/layout/LinearBlockProcessNumbered"/>
    <dgm:cxn modelId="{C4F5A348-90C0-4A52-B413-04016E793341}" type="presOf" srcId="{6CA2589E-D836-4147-AC50-1FC3A242A63A}" destId="{116ABB6C-0975-42B4-8E89-F1E4CA3F8489}" srcOrd="0" destOrd="0" presId="urn:microsoft.com/office/officeart/2016/7/layout/LinearBlockProcessNumbered"/>
    <dgm:cxn modelId="{1AEAC66C-18E4-46F0-B3A5-D64CD0469CE3}" type="presOf" srcId="{8F271859-572E-4E76-8189-B101030F1E3A}" destId="{88DB3A21-34EE-4850-9864-B9B9538A34B5}" srcOrd="1" destOrd="0" presId="urn:microsoft.com/office/officeart/2016/7/layout/LinearBlockProcessNumbered"/>
    <dgm:cxn modelId="{52F4A659-B7EB-433B-BFC7-3DAA743FC998}" type="presOf" srcId="{6899F81D-D51B-4CB1-9B01-0440E83E513A}" destId="{9DD81E1E-78AA-4ACD-96AF-98A720FD96F5}" srcOrd="0" destOrd="0" presId="urn:microsoft.com/office/officeart/2016/7/layout/LinearBlockProcessNumbered"/>
    <dgm:cxn modelId="{F272C881-9BB9-492B-BCE2-46C507A3CA35}" srcId="{6899F81D-D51B-4CB1-9B01-0440E83E513A}" destId="{16CBE1EB-A0CC-4465-8FCC-C84BBE9FD5AA}" srcOrd="0" destOrd="0" parTransId="{1EF7AE7A-8568-41EE-9B16-E497837C6F37}" sibTransId="{6CA2589E-D836-4147-AC50-1FC3A242A63A}"/>
    <dgm:cxn modelId="{ABD9559E-9059-43F2-8405-9B140C424B7C}" type="presOf" srcId="{16CBE1EB-A0CC-4465-8FCC-C84BBE9FD5AA}" destId="{A5FC107D-5150-4CBF-BE79-945748591C06}" srcOrd="1" destOrd="0" presId="urn:microsoft.com/office/officeart/2016/7/layout/LinearBlockProcessNumbered"/>
    <dgm:cxn modelId="{11DE85B1-99A9-4142-BE7E-BC60751E0CEF}" srcId="{6899F81D-D51B-4CB1-9B01-0440E83E513A}" destId="{8F271859-572E-4E76-8189-B101030F1E3A}" srcOrd="2" destOrd="0" parTransId="{A60682B6-F07E-4819-B340-F1A653CA9F72}" sibTransId="{C070AF8F-51FD-4384-BDFB-F9C17033A5DA}"/>
    <dgm:cxn modelId="{15B97CC3-96C2-4248-9CA8-832504CF1A28}" type="presOf" srcId="{C070AF8F-51FD-4384-BDFB-F9C17033A5DA}" destId="{05921A18-8E99-44A3-948E-0BCAE3A4A292}" srcOrd="0" destOrd="0" presId="urn:microsoft.com/office/officeart/2016/7/layout/LinearBlockProcessNumbered"/>
    <dgm:cxn modelId="{FEA228ED-E9CF-424D-B275-A5530C2D13CE}" type="presOf" srcId="{16CBE1EB-A0CC-4465-8FCC-C84BBE9FD5AA}" destId="{C641C66F-7FC3-4AAC-AEE0-69D6446027FF}" srcOrd="0" destOrd="0" presId="urn:microsoft.com/office/officeart/2016/7/layout/LinearBlockProcessNumbered"/>
    <dgm:cxn modelId="{EC7546BE-417E-494D-A253-14A884140989}" type="presParOf" srcId="{9DD81E1E-78AA-4ACD-96AF-98A720FD96F5}" destId="{F9198E3C-9D01-4A87-B6D8-8243B492F181}" srcOrd="0" destOrd="0" presId="urn:microsoft.com/office/officeart/2016/7/layout/LinearBlockProcessNumbered"/>
    <dgm:cxn modelId="{EC719DEF-52B6-4972-BB08-6BB9DC348BD2}" type="presParOf" srcId="{F9198E3C-9D01-4A87-B6D8-8243B492F181}" destId="{C641C66F-7FC3-4AAC-AEE0-69D6446027FF}" srcOrd="0" destOrd="0" presId="urn:microsoft.com/office/officeart/2016/7/layout/LinearBlockProcessNumbered"/>
    <dgm:cxn modelId="{0CCBF831-8BB1-469A-84D1-2325DCE03A32}" type="presParOf" srcId="{F9198E3C-9D01-4A87-B6D8-8243B492F181}" destId="{116ABB6C-0975-42B4-8E89-F1E4CA3F8489}" srcOrd="1" destOrd="0" presId="urn:microsoft.com/office/officeart/2016/7/layout/LinearBlockProcessNumbered"/>
    <dgm:cxn modelId="{43907291-5850-4761-A5ED-CBF99F7DD4B6}" type="presParOf" srcId="{F9198E3C-9D01-4A87-B6D8-8243B492F181}" destId="{A5FC107D-5150-4CBF-BE79-945748591C06}" srcOrd="2" destOrd="0" presId="urn:microsoft.com/office/officeart/2016/7/layout/LinearBlockProcessNumbered"/>
    <dgm:cxn modelId="{7975AFC4-5A5E-46B3-B9BD-1227879E38F2}" type="presParOf" srcId="{9DD81E1E-78AA-4ACD-96AF-98A720FD96F5}" destId="{327E0D93-B273-4801-ACE7-2CAD2739459B}" srcOrd="1" destOrd="0" presId="urn:microsoft.com/office/officeart/2016/7/layout/LinearBlockProcessNumbered"/>
    <dgm:cxn modelId="{9621978F-F933-4578-93A8-E19679D54D55}" type="presParOf" srcId="{9DD81E1E-78AA-4ACD-96AF-98A720FD96F5}" destId="{0DACB8A8-11A7-4F34-9E58-2FEEB36004AC}" srcOrd="2" destOrd="0" presId="urn:microsoft.com/office/officeart/2016/7/layout/LinearBlockProcessNumbered"/>
    <dgm:cxn modelId="{7A3763F4-6350-44EF-BD9D-E6C44D627795}" type="presParOf" srcId="{0DACB8A8-11A7-4F34-9E58-2FEEB36004AC}" destId="{09035313-CC4D-4F8F-8A76-AAC0CB60CED1}" srcOrd="0" destOrd="0" presId="urn:microsoft.com/office/officeart/2016/7/layout/LinearBlockProcessNumbered"/>
    <dgm:cxn modelId="{A429F064-AB5A-4848-8BDF-E1D473C16AC2}" type="presParOf" srcId="{0DACB8A8-11A7-4F34-9E58-2FEEB36004AC}" destId="{31D413BB-7D9A-4492-8A57-03C66B6DD48B}" srcOrd="1" destOrd="0" presId="urn:microsoft.com/office/officeart/2016/7/layout/LinearBlockProcessNumbered"/>
    <dgm:cxn modelId="{39A629BC-BAA9-4432-AD26-FE598330D9E2}" type="presParOf" srcId="{0DACB8A8-11A7-4F34-9E58-2FEEB36004AC}" destId="{DA3F62CC-FED3-46A7-812A-3D1BC95A280E}" srcOrd="2" destOrd="0" presId="urn:microsoft.com/office/officeart/2016/7/layout/LinearBlockProcessNumbered"/>
    <dgm:cxn modelId="{12C82656-05CE-45FC-9621-040580B7ABD4}" type="presParOf" srcId="{9DD81E1E-78AA-4ACD-96AF-98A720FD96F5}" destId="{1193A790-03F7-4976-8B85-A216CEC35128}" srcOrd="3" destOrd="0" presId="urn:microsoft.com/office/officeart/2016/7/layout/LinearBlockProcessNumbered"/>
    <dgm:cxn modelId="{83D05074-1CC9-41D3-BC7E-EF0C51F53902}" type="presParOf" srcId="{9DD81E1E-78AA-4ACD-96AF-98A720FD96F5}" destId="{6AFFA3A0-375F-4818-8104-1E4DBEE1EABE}" srcOrd="4" destOrd="0" presId="urn:microsoft.com/office/officeart/2016/7/layout/LinearBlockProcessNumbered"/>
    <dgm:cxn modelId="{62A9968B-4A27-47A6-9FA4-530887F9A346}" type="presParOf" srcId="{6AFFA3A0-375F-4818-8104-1E4DBEE1EABE}" destId="{2170DBA3-3112-4E50-BA64-BE6E17A9CE71}" srcOrd="0" destOrd="0" presId="urn:microsoft.com/office/officeart/2016/7/layout/LinearBlockProcessNumbered"/>
    <dgm:cxn modelId="{D431291C-B3CD-4BF3-9792-AA2A66A53A91}" type="presParOf" srcId="{6AFFA3A0-375F-4818-8104-1E4DBEE1EABE}" destId="{05921A18-8E99-44A3-948E-0BCAE3A4A292}" srcOrd="1" destOrd="0" presId="urn:microsoft.com/office/officeart/2016/7/layout/LinearBlockProcessNumbered"/>
    <dgm:cxn modelId="{393A360F-82A9-42E3-ACA2-CFF2314741FE}" type="presParOf" srcId="{6AFFA3A0-375F-4818-8104-1E4DBEE1EABE}" destId="{88DB3A21-34EE-4850-9864-B9B9538A34B5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9DF18D-E9B4-440A-8A9B-F8543F4DA146}" type="doc">
      <dgm:prSet loTypeId="urn:microsoft.com/office/officeart/2005/8/layout/defaul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BDDFE37-E768-4D79-A664-149883C3B09E}">
      <dgm:prSet/>
      <dgm:spPr/>
      <dgm:t>
        <a:bodyPr/>
        <a:lstStyle/>
        <a:p>
          <a:r>
            <a:rPr lang="cs-CZ" dirty="0"/>
            <a:t>Ekonomie</a:t>
          </a:r>
          <a:endParaRPr lang="en-US" dirty="0"/>
        </a:p>
      </dgm:t>
    </dgm:pt>
    <dgm:pt modelId="{39116C6C-AD2C-449F-85FE-35BFB6389B68}" type="parTrans" cxnId="{FF5CCABF-605F-4CC2-861F-0EAB417136CF}">
      <dgm:prSet/>
      <dgm:spPr/>
      <dgm:t>
        <a:bodyPr/>
        <a:lstStyle/>
        <a:p>
          <a:endParaRPr lang="en-US"/>
        </a:p>
      </dgm:t>
    </dgm:pt>
    <dgm:pt modelId="{71A21083-07F1-4851-A44F-3D73CCCB90F6}" type="sibTrans" cxnId="{FF5CCABF-605F-4CC2-861F-0EAB417136CF}">
      <dgm:prSet/>
      <dgm:spPr/>
      <dgm:t>
        <a:bodyPr/>
        <a:lstStyle/>
        <a:p>
          <a:endParaRPr lang="en-US"/>
        </a:p>
      </dgm:t>
    </dgm:pt>
    <dgm:pt modelId="{E7305D00-5425-48FC-B987-337597FF7CCC}">
      <dgm:prSet/>
      <dgm:spPr/>
      <dgm:t>
        <a:bodyPr/>
        <a:lstStyle/>
        <a:p>
          <a:r>
            <a:rPr lang="cs-CZ"/>
            <a:t>Právo </a:t>
          </a:r>
          <a:endParaRPr lang="en-US"/>
        </a:p>
      </dgm:t>
    </dgm:pt>
    <dgm:pt modelId="{5E2AD20E-4043-4A9A-AE3B-22D1B13B702F}" type="parTrans" cxnId="{52DB3BA4-5855-4254-B203-56790FC2E785}">
      <dgm:prSet/>
      <dgm:spPr/>
      <dgm:t>
        <a:bodyPr/>
        <a:lstStyle/>
        <a:p>
          <a:endParaRPr lang="en-US"/>
        </a:p>
      </dgm:t>
    </dgm:pt>
    <dgm:pt modelId="{B7E43CB2-397D-407E-B1FD-C45A952F33E8}" type="sibTrans" cxnId="{52DB3BA4-5855-4254-B203-56790FC2E785}">
      <dgm:prSet/>
      <dgm:spPr/>
      <dgm:t>
        <a:bodyPr/>
        <a:lstStyle/>
        <a:p>
          <a:endParaRPr lang="en-US"/>
        </a:p>
      </dgm:t>
    </dgm:pt>
    <dgm:pt modelId="{761F3291-92B3-4345-8BA4-CCD78649B2BF}">
      <dgm:prSet/>
      <dgm:spPr/>
      <dgm:t>
        <a:bodyPr/>
        <a:lstStyle/>
        <a:p>
          <a:r>
            <a:rPr lang="cs-CZ"/>
            <a:t>Sociologie</a:t>
          </a:r>
          <a:endParaRPr lang="en-US"/>
        </a:p>
      </dgm:t>
    </dgm:pt>
    <dgm:pt modelId="{26A218A9-89F3-4EF0-A217-90848CE71302}" type="parTrans" cxnId="{9F2BEBF6-F091-4454-A581-8E2E5284F685}">
      <dgm:prSet/>
      <dgm:spPr/>
      <dgm:t>
        <a:bodyPr/>
        <a:lstStyle/>
        <a:p>
          <a:endParaRPr lang="en-US"/>
        </a:p>
      </dgm:t>
    </dgm:pt>
    <dgm:pt modelId="{1DA0C49F-5E50-44E5-A108-DD3912967927}" type="sibTrans" cxnId="{9F2BEBF6-F091-4454-A581-8E2E5284F685}">
      <dgm:prSet/>
      <dgm:spPr/>
      <dgm:t>
        <a:bodyPr/>
        <a:lstStyle/>
        <a:p>
          <a:endParaRPr lang="en-US"/>
        </a:p>
      </dgm:t>
    </dgm:pt>
    <dgm:pt modelId="{3DD84FCA-9DD7-455F-99FA-D672CF110D4A}">
      <dgm:prSet/>
      <dgm:spPr/>
      <dgm:t>
        <a:bodyPr/>
        <a:lstStyle/>
        <a:p>
          <a:r>
            <a:rPr lang="cs-CZ"/>
            <a:t>Psychologie</a:t>
          </a:r>
          <a:endParaRPr lang="en-US"/>
        </a:p>
      </dgm:t>
    </dgm:pt>
    <dgm:pt modelId="{F507E6EB-654E-4910-B3D1-A777791D3D0E}" type="parTrans" cxnId="{F9D96377-E571-4D72-8E73-2D95D0E00047}">
      <dgm:prSet/>
      <dgm:spPr/>
      <dgm:t>
        <a:bodyPr/>
        <a:lstStyle/>
        <a:p>
          <a:endParaRPr lang="en-US"/>
        </a:p>
      </dgm:t>
    </dgm:pt>
    <dgm:pt modelId="{6A7DD75A-7D0E-4772-B298-446FF58858BF}" type="sibTrans" cxnId="{F9D96377-E571-4D72-8E73-2D95D0E00047}">
      <dgm:prSet/>
      <dgm:spPr/>
      <dgm:t>
        <a:bodyPr/>
        <a:lstStyle/>
        <a:p>
          <a:endParaRPr lang="en-US"/>
        </a:p>
      </dgm:t>
    </dgm:pt>
    <dgm:pt modelId="{DC83A730-7374-4424-9262-5A9DDE35D6FB}">
      <dgm:prSet/>
      <dgm:spPr/>
      <dgm:t>
        <a:bodyPr/>
        <a:lstStyle/>
        <a:p>
          <a:r>
            <a:rPr lang="cs-CZ"/>
            <a:t>Politologie</a:t>
          </a:r>
          <a:br>
            <a:rPr lang="cs-CZ"/>
          </a:br>
          <a:r>
            <a:rPr lang="cs-CZ"/>
            <a:t>a </a:t>
          </a:r>
          <a:r>
            <a:rPr lang="cs-CZ" dirty="0"/>
            <a:t>mezinárodní vztahy</a:t>
          </a:r>
          <a:endParaRPr lang="en-US" dirty="0"/>
        </a:p>
      </dgm:t>
    </dgm:pt>
    <dgm:pt modelId="{74F2AF41-70AA-46CB-8C30-BE6CCA61CE2B}" type="parTrans" cxnId="{48037EE8-C95D-4253-9550-9A94F2CBD87D}">
      <dgm:prSet/>
      <dgm:spPr/>
      <dgm:t>
        <a:bodyPr/>
        <a:lstStyle/>
        <a:p>
          <a:endParaRPr lang="en-US"/>
        </a:p>
      </dgm:t>
    </dgm:pt>
    <dgm:pt modelId="{5F1416B6-3D9E-476C-A71D-968674C05902}" type="sibTrans" cxnId="{48037EE8-C95D-4253-9550-9A94F2CBD87D}">
      <dgm:prSet/>
      <dgm:spPr/>
      <dgm:t>
        <a:bodyPr/>
        <a:lstStyle/>
        <a:p>
          <a:endParaRPr lang="en-US"/>
        </a:p>
      </dgm:t>
    </dgm:pt>
    <dgm:pt modelId="{971F73E4-BA34-4CF3-BE7A-E11FB3D77817}">
      <dgm:prSet/>
      <dgm:spPr/>
      <dgm:t>
        <a:bodyPr/>
        <a:lstStyle/>
        <a:p>
          <a:r>
            <a:rPr lang="cs-CZ" dirty="0"/>
            <a:t>Filozofie</a:t>
          </a:r>
          <a:br>
            <a:rPr lang="cs-CZ" dirty="0"/>
          </a:br>
          <a:r>
            <a:rPr lang="cs-CZ" dirty="0"/>
            <a:t>a religionistika</a:t>
          </a:r>
          <a:endParaRPr lang="en-US" dirty="0"/>
        </a:p>
      </dgm:t>
    </dgm:pt>
    <dgm:pt modelId="{7945A533-30F7-4D0A-AB69-BB93035FB263}" type="parTrans" cxnId="{F91E44AE-8AD9-4797-9ABA-5C61FF090B7F}">
      <dgm:prSet/>
      <dgm:spPr/>
      <dgm:t>
        <a:bodyPr/>
        <a:lstStyle/>
        <a:p>
          <a:endParaRPr lang="en-US"/>
        </a:p>
      </dgm:t>
    </dgm:pt>
    <dgm:pt modelId="{0B615F0A-C17C-4C92-A7DB-947B22384E2B}" type="sibTrans" cxnId="{F91E44AE-8AD9-4797-9ABA-5C61FF090B7F}">
      <dgm:prSet/>
      <dgm:spPr/>
      <dgm:t>
        <a:bodyPr/>
        <a:lstStyle/>
        <a:p>
          <a:endParaRPr lang="en-US"/>
        </a:p>
      </dgm:t>
    </dgm:pt>
    <dgm:pt modelId="{AA6DF145-0B56-4251-B571-A99C2025ACDB}" type="pres">
      <dgm:prSet presAssocID="{3F9DF18D-E9B4-440A-8A9B-F8543F4DA146}" presName="diagram" presStyleCnt="0">
        <dgm:presLayoutVars>
          <dgm:dir/>
          <dgm:resizeHandles val="exact"/>
        </dgm:presLayoutVars>
      </dgm:prSet>
      <dgm:spPr/>
    </dgm:pt>
    <dgm:pt modelId="{10448BEE-CA30-4FF8-A809-0D7D5CBE2A28}" type="pres">
      <dgm:prSet presAssocID="{3BDDFE37-E768-4D79-A664-149883C3B09E}" presName="node" presStyleLbl="node1" presStyleIdx="0" presStyleCnt="6">
        <dgm:presLayoutVars>
          <dgm:bulletEnabled val="1"/>
        </dgm:presLayoutVars>
      </dgm:prSet>
      <dgm:spPr/>
    </dgm:pt>
    <dgm:pt modelId="{7EBC020E-92C2-4071-8394-4691AF10DFA5}" type="pres">
      <dgm:prSet presAssocID="{71A21083-07F1-4851-A44F-3D73CCCB90F6}" presName="sibTrans" presStyleCnt="0"/>
      <dgm:spPr/>
    </dgm:pt>
    <dgm:pt modelId="{9AB0BE64-F846-4086-BB86-31875484BF1B}" type="pres">
      <dgm:prSet presAssocID="{E7305D00-5425-48FC-B987-337597FF7CCC}" presName="node" presStyleLbl="node1" presStyleIdx="1" presStyleCnt="6">
        <dgm:presLayoutVars>
          <dgm:bulletEnabled val="1"/>
        </dgm:presLayoutVars>
      </dgm:prSet>
      <dgm:spPr/>
    </dgm:pt>
    <dgm:pt modelId="{1F495BCD-31CD-4A75-97C1-1888EA4157B7}" type="pres">
      <dgm:prSet presAssocID="{B7E43CB2-397D-407E-B1FD-C45A952F33E8}" presName="sibTrans" presStyleCnt="0"/>
      <dgm:spPr/>
    </dgm:pt>
    <dgm:pt modelId="{9486ED45-5475-4DD1-B680-8FB98675E146}" type="pres">
      <dgm:prSet presAssocID="{761F3291-92B3-4345-8BA4-CCD78649B2BF}" presName="node" presStyleLbl="node1" presStyleIdx="2" presStyleCnt="6">
        <dgm:presLayoutVars>
          <dgm:bulletEnabled val="1"/>
        </dgm:presLayoutVars>
      </dgm:prSet>
      <dgm:spPr/>
    </dgm:pt>
    <dgm:pt modelId="{7133E6B6-F9A8-425A-85A4-60CC5040968F}" type="pres">
      <dgm:prSet presAssocID="{1DA0C49F-5E50-44E5-A108-DD3912967927}" presName="sibTrans" presStyleCnt="0"/>
      <dgm:spPr/>
    </dgm:pt>
    <dgm:pt modelId="{538F633F-D14C-43D7-A4F9-516D9B55F3F0}" type="pres">
      <dgm:prSet presAssocID="{3DD84FCA-9DD7-455F-99FA-D672CF110D4A}" presName="node" presStyleLbl="node1" presStyleIdx="3" presStyleCnt="6">
        <dgm:presLayoutVars>
          <dgm:bulletEnabled val="1"/>
        </dgm:presLayoutVars>
      </dgm:prSet>
      <dgm:spPr/>
    </dgm:pt>
    <dgm:pt modelId="{BA5CE9D3-E084-4174-9C58-B20A62A698C2}" type="pres">
      <dgm:prSet presAssocID="{6A7DD75A-7D0E-4772-B298-446FF58858BF}" presName="sibTrans" presStyleCnt="0"/>
      <dgm:spPr/>
    </dgm:pt>
    <dgm:pt modelId="{AF6E6895-BCD9-4EC6-A63B-51A4544FD516}" type="pres">
      <dgm:prSet presAssocID="{DC83A730-7374-4424-9262-5A9DDE35D6FB}" presName="node" presStyleLbl="node1" presStyleIdx="4" presStyleCnt="6">
        <dgm:presLayoutVars>
          <dgm:bulletEnabled val="1"/>
        </dgm:presLayoutVars>
      </dgm:prSet>
      <dgm:spPr/>
    </dgm:pt>
    <dgm:pt modelId="{D2E03C86-3867-4220-8506-B5974D66B404}" type="pres">
      <dgm:prSet presAssocID="{5F1416B6-3D9E-476C-A71D-968674C05902}" presName="sibTrans" presStyleCnt="0"/>
      <dgm:spPr/>
    </dgm:pt>
    <dgm:pt modelId="{115700E3-76B4-473D-AB86-A35AEC546273}" type="pres">
      <dgm:prSet presAssocID="{971F73E4-BA34-4CF3-BE7A-E11FB3D77817}" presName="node" presStyleLbl="node1" presStyleIdx="5" presStyleCnt="6">
        <dgm:presLayoutVars>
          <dgm:bulletEnabled val="1"/>
        </dgm:presLayoutVars>
      </dgm:prSet>
      <dgm:spPr/>
    </dgm:pt>
  </dgm:ptLst>
  <dgm:cxnLst>
    <dgm:cxn modelId="{061F7034-E94F-47C8-AD2F-D7E8461A0564}" type="presOf" srcId="{761F3291-92B3-4345-8BA4-CCD78649B2BF}" destId="{9486ED45-5475-4DD1-B680-8FB98675E146}" srcOrd="0" destOrd="0" presId="urn:microsoft.com/office/officeart/2005/8/layout/default"/>
    <dgm:cxn modelId="{FD7CF03B-DE66-444E-9829-DC5F3BBE3387}" type="presOf" srcId="{E7305D00-5425-48FC-B987-337597FF7CCC}" destId="{9AB0BE64-F846-4086-BB86-31875484BF1B}" srcOrd="0" destOrd="0" presId="urn:microsoft.com/office/officeart/2005/8/layout/default"/>
    <dgm:cxn modelId="{5C23F547-1672-458C-A419-FEC9889BD09E}" type="presOf" srcId="{3DD84FCA-9DD7-455F-99FA-D672CF110D4A}" destId="{538F633F-D14C-43D7-A4F9-516D9B55F3F0}" srcOrd="0" destOrd="0" presId="urn:microsoft.com/office/officeart/2005/8/layout/default"/>
    <dgm:cxn modelId="{F9D96377-E571-4D72-8E73-2D95D0E00047}" srcId="{3F9DF18D-E9B4-440A-8A9B-F8543F4DA146}" destId="{3DD84FCA-9DD7-455F-99FA-D672CF110D4A}" srcOrd="3" destOrd="0" parTransId="{F507E6EB-654E-4910-B3D1-A777791D3D0E}" sibTransId="{6A7DD75A-7D0E-4772-B298-446FF58858BF}"/>
    <dgm:cxn modelId="{61495D90-79C3-4164-BA94-B4BAAEC3987A}" type="presOf" srcId="{971F73E4-BA34-4CF3-BE7A-E11FB3D77817}" destId="{115700E3-76B4-473D-AB86-A35AEC546273}" srcOrd="0" destOrd="0" presId="urn:microsoft.com/office/officeart/2005/8/layout/default"/>
    <dgm:cxn modelId="{39643B9E-5E4D-4C2B-9F7C-19F0B216242F}" type="presOf" srcId="{3F9DF18D-E9B4-440A-8A9B-F8543F4DA146}" destId="{AA6DF145-0B56-4251-B571-A99C2025ACDB}" srcOrd="0" destOrd="0" presId="urn:microsoft.com/office/officeart/2005/8/layout/default"/>
    <dgm:cxn modelId="{52DB3BA4-5855-4254-B203-56790FC2E785}" srcId="{3F9DF18D-E9B4-440A-8A9B-F8543F4DA146}" destId="{E7305D00-5425-48FC-B987-337597FF7CCC}" srcOrd="1" destOrd="0" parTransId="{5E2AD20E-4043-4A9A-AE3B-22D1B13B702F}" sibTransId="{B7E43CB2-397D-407E-B1FD-C45A952F33E8}"/>
    <dgm:cxn modelId="{F91E44AE-8AD9-4797-9ABA-5C61FF090B7F}" srcId="{3F9DF18D-E9B4-440A-8A9B-F8543F4DA146}" destId="{971F73E4-BA34-4CF3-BE7A-E11FB3D77817}" srcOrd="5" destOrd="0" parTransId="{7945A533-30F7-4D0A-AB69-BB93035FB263}" sibTransId="{0B615F0A-C17C-4C92-A7DB-947B22384E2B}"/>
    <dgm:cxn modelId="{FF5CCABF-605F-4CC2-861F-0EAB417136CF}" srcId="{3F9DF18D-E9B4-440A-8A9B-F8543F4DA146}" destId="{3BDDFE37-E768-4D79-A664-149883C3B09E}" srcOrd="0" destOrd="0" parTransId="{39116C6C-AD2C-449F-85FE-35BFB6389B68}" sibTransId="{71A21083-07F1-4851-A44F-3D73CCCB90F6}"/>
    <dgm:cxn modelId="{70921DC4-A3FB-4861-8C5D-C15598920B7F}" type="presOf" srcId="{3BDDFE37-E768-4D79-A664-149883C3B09E}" destId="{10448BEE-CA30-4FF8-A809-0D7D5CBE2A28}" srcOrd="0" destOrd="0" presId="urn:microsoft.com/office/officeart/2005/8/layout/default"/>
    <dgm:cxn modelId="{48037EE8-C95D-4253-9550-9A94F2CBD87D}" srcId="{3F9DF18D-E9B4-440A-8A9B-F8543F4DA146}" destId="{DC83A730-7374-4424-9262-5A9DDE35D6FB}" srcOrd="4" destOrd="0" parTransId="{74F2AF41-70AA-46CB-8C30-BE6CCA61CE2B}" sibTransId="{5F1416B6-3D9E-476C-A71D-968674C05902}"/>
    <dgm:cxn modelId="{9F2BEBF6-F091-4454-A581-8E2E5284F685}" srcId="{3F9DF18D-E9B4-440A-8A9B-F8543F4DA146}" destId="{761F3291-92B3-4345-8BA4-CCD78649B2BF}" srcOrd="2" destOrd="0" parTransId="{26A218A9-89F3-4EF0-A217-90848CE71302}" sibTransId="{1DA0C49F-5E50-44E5-A108-DD3912967927}"/>
    <dgm:cxn modelId="{A97ACCFB-8005-43D0-9D58-E23C448251CD}" type="presOf" srcId="{DC83A730-7374-4424-9262-5A9DDE35D6FB}" destId="{AF6E6895-BCD9-4EC6-A63B-51A4544FD516}" srcOrd="0" destOrd="0" presId="urn:microsoft.com/office/officeart/2005/8/layout/default"/>
    <dgm:cxn modelId="{C34ACD74-DF27-434F-8CAE-A2E06E1B8CC5}" type="presParOf" srcId="{AA6DF145-0B56-4251-B571-A99C2025ACDB}" destId="{10448BEE-CA30-4FF8-A809-0D7D5CBE2A28}" srcOrd="0" destOrd="0" presId="urn:microsoft.com/office/officeart/2005/8/layout/default"/>
    <dgm:cxn modelId="{98AAE6FF-640E-41A1-A8A1-565AB7EA2028}" type="presParOf" srcId="{AA6DF145-0B56-4251-B571-A99C2025ACDB}" destId="{7EBC020E-92C2-4071-8394-4691AF10DFA5}" srcOrd="1" destOrd="0" presId="urn:microsoft.com/office/officeart/2005/8/layout/default"/>
    <dgm:cxn modelId="{DE87B0FA-ECF6-4D22-BC11-3CB2D1384853}" type="presParOf" srcId="{AA6DF145-0B56-4251-B571-A99C2025ACDB}" destId="{9AB0BE64-F846-4086-BB86-31875484BF1B}" srcOrd="2" destOrd="0" presId="urn:microsoft.com/office/officeart/2005/8/layout/default"/>
    <dgm:cxn modelId="{46A49236-57BF-452D-A35E-45F5FE8BD3C1}" type="presParOf" srcId="{AA6DF145-0B56-4251-B571-A99C2025ACDB}" destId="{1F495BCD-31CD-4A75-97C1-1888EA4157B7}" srcOrd="3" destOrd="0" presId="urn:microsoft.com/office/officeart/2005/8/layout/default"/>
    <dgm:cxn modelId="{808DED19-8550-455F-B8E8-32D0140E2029}" type="presParOf" srcId="{AA6DF145-0B56-4251-B571-A99C2025ACDB}" destId="{9486ED45-5475-4DD1-B680-8FB98675E146}" srcOrd="4" destOrd="0" presId="urn:microsoft.com/office/officeart/2005/8/layout/default"/>
    <dgm:cxn modelId="{AA6F3FC6-AC76-4013-9FE0-BE734D7A6699}" type="presParOf" srcId="{AA6DF145-0B56-4251-B571-A99C2025ACDB}" destId="{7133E6B6-F9A8-425A-85A4-60CC5040968F}" srcOrd="5" destOrd="0" presId="urn:microsoft.com/office/officeart/2005/8/layout/default"/>
    <dgm:cxn modelId="{6947C9C4-2D19-48F6-8EA0-4EC54F2D1048}" type="presParOf" srcId="{AA6DF145-0B56-4251-B571-A99C2025ACDB}" destId="{538F633F-D14C-43D7-A4F9-516D9B55F3F0}" srcOrd="6" destOrd="0" presId="urn:microsoft.com/office/officeart/2005/8/layout/default"/>
    <dgm:cxn modelId="{5E4DEC56-92E9-4442-880A-6E8CF34FBCCD}" type="presParOf" srcId="{AA6DF145-0B56-4251-B571-A99C2025ACDB}" destId="{BA5CE9D3-E084-4174-9C58-B20A62A698C2}" srcOrd="7" destOrd="0" presId="urn:microsoft.com/office/officeart/2005/8/layout/default"/>
    <dgm:cxn modelId="{84E16D20-13AB-4B0B-8977-307579F10C1C}" type="presParOf" srcId="{AA6DF145-0B56-4251-B571-A99C2025ACDB}" destId="{AF6E6895-BCD9-4EC6-A63B-51A4544FD516}" srcOrd="8" destOrd="0" presId="urn:microsoft.com/office/officeart/2005/8/layout/default"/>
    <dgm:cxn modelId="{8B600A0D-07AB-4A11-A072-FD154800E034}" type="presParOf" srcId="{AA6DF145-0B56-4251-B571-A99C2025ACDB}" destId="{D2E03C86-3867-4220-8506-B5974D66B404}" srcOrd="9" destOrd="0" presId="urn:microsoft.com/office/officeart/2005/8/layout/default"/>
    <dgm:cxn modelId="{503ABC7E-F92C-445D-92D7-88BADD18551A}" type="presParOf" srcId="{AA6DF145-0B56-4251-B571-A99C2025ACDB}" destId="{115700E3-76B4-473D-AB86-A35AEC546273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41C66F-7FC3-4AAC-AEE0-69D6446027FF}">
      <dsp:nvSpPr>
        <dsp:cNvPr id="0" name=""/>
        <dsp:cNvSpPr/>
      </dsp:nvSpPr>
      <dsp:spPr>
        <a:xfrm>
          <a:off x="620" y="515874"/>
          <a:ext cx="2511611" cy="301393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5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8091" tIns="0" rIns="248091" bIns="33020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0" i="0" kern="1200" dirty="0"/>
            <a:t>ZSV je předmět multidisciplinární, který </a:t>
          </a:r>
          <a:r>
            <a:rPr lang="cs-CZ" sz="1300" kern="1200" dirty="0"/>
            <a:t>propojuje informace ze </a:t>
          </a:r>
          <a:r>
            <a:rPr lang="cs-CZ" sz="1300" b="0" i="0" kern="1200" dirty="0"/>
            <a:t>všech studovaných disciplín.</a:t>
          </a:r>
          <a:endParaRPr lang="en-US" sz="1300" kern="1200" dirty="0"/>
        </a:p>
      </dsp:txBody>
      <dsp:txXfrm>
        <a:off x="620" y="1721448"/>
        <a:ext cx="2511611" cy="1808360"/>
      </dsp:txXfrm>
    </dsp:sp>
    <dsp:sp modelId="{116ABB6C-0975-42B4-8E89-F1E4CA3F8489}">
      <dsp:nvSpPr>
        <dsp:cNvPr id="0" name=""/>
        <dsp:cNvSpPr/>
      </dsp:nvSpPr>
      <dsp:spPr>
        <a:xfrm>
          <a:off x="620" y="515874"/>
          <a:ext cx="2511611" cy="1205573"/>
        </a:xfrm>
        <a:prstGeom prst="rect">
          <a:avLst/>
        </a:prstGeom>
        <a:noFill/>
        <a:ln w="12700" cap="rnd" cmpd="sng" algn="ctr">
          <a:noFill/>
          <a:prstDash val="solid"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/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8091" tIns="165100" rIns="248091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01</a:t>
          </a:r>
        </a:p>
      </dsp:txBody>
      <dsp:txXfrm>
        <a:off x="620" y="515874"/>
        <a:ext cx="2511611" cy="1205573"/>
      </dsp:txXfrm>
    </dsp:sp>
    <dsp:sp modelId="{09035313-CC4D-4F8F-8A76-AAC0CB60CED1}">
      <dsp:nvSpPr>
        <dsp:cNvPr id="0" name=""/>
        <dsp:cNvSpPr/>
      </dsp:nvSpPr>
      <dsp:spPr>
        <a:xfrm>
          <a:off x="2713160" y="515874"/>
          <a:ext cx="2511611" cy="3013933"/>
        </a:xfrm>
        <a:prstGeom prst="rect">
          <a:avLst/>
        </a:prstGeom>
        <a:gradFill rotWithShape="0">
          <a:gsLst>
            <a:gs pos="0">
              <a:schemeClr val="accent5">
                <a:hueOff val="3005351"/>
                <a:satOff val="-13190"/>
                <a:lumOff val="3921"/>
                <a:alphaOff val="0"/>
                <a:tint val="98000"/>
                <a:lumMod val="110000"/>
              </a:schemeClr>
            </a:gs>
            <a:gs pos="84000">
              <a:schemeClr val="accent5">
                <a:hueOff val="3005351"/>
                <a:satOff val="-13190"/>
                <a:lumOff val="3921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5">
              <a:hueOff val="3005351"/>
              <a:satOff val="-13190"/>
              <a:lumOff val="3921"/>
              <a:alphaOff val="0"/>
            </a:schemeClr>
          </a:solidFill>
          <a:prstDash val="solid"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8091" tIns="0" rIns="248091" bIns="33020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0" i="0" kern="1200" dirty="0"/>
            <a:t>Poznatky z tohoto předmětu se v posledních letech staly nezbytným předpokladem a přípravou pro vysokoškolská studia, nejen společenskovědních </a:t>
          </a:r>
          <a:r>
            <a:rPr lang="cs-CZ" sz="1300" kern="1200" dirty="0"/>
            <a:t>(</a:t>
          </a:r>
          <a:r>
            <a:rPr lang="cs-CZ" sz="1300" b="0" i="0" kern="1200" dirty="0"/>
            <a:t>humanitních) oborů.</a:t>
          </a:r>
          <a:endParaRPr lang="en-US" sz="1300" kern="1200" dirty="0"/>
        </a:p>
      </dsp:txBody>
      <dsp:txXfrm>
        <a:off x="2713160" y="1721448"/>
        <a:ext cx="2511611" cy="1808360"/>
      </dsp:txXfrm>
    </dsp:sp>
    <dsp:sp modelId="{31D413BB-7D9A-4492-8A57-03C66B6DD48B}">
      <dsp:nvSpPr>
        <dsp:cNvPr id="0" name=""/>
        <dsp:cNvSpPr/>
      </dsp:nvSpPr>
      <dsp:spPr>
        <a:xfrm>
          <a:off x="2713160" y="515874"/>
          <a:ext cx="2511611" cy="1205573"/>
        </a:xfrm>
        <a:prstGeom prst="rect">
          <a:avLst/>
        </a:prstGeom>
        <a:noFill/>
        <a:ln w="12700" cap="rnd" cmpd="sng" algn="ctr">
          <a:noFill/>
          <a:prstDash val="solid"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/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8091" tIns="165100" rIns="248091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02</a:t>
          </a:r>
        </a:p>
      </dsp:txBody>
      <dsp:txXfrm>
        <a:off x="2713160" y="515874"/>
        <a:ext cx="2511611" cy="1205573"/>
      </dsp:txXfrm>
    </dsp:sp>
    <dsp:sp modelId="{2170DBA3-3112-4E50-BA64-BE6E17A9CE71}">
      <dsp:nvSpPr>
        <dsp:cNvPr id="0" name=""/>
        <dsp:cNvSpPr/>
      </dsp:nvSpPr>
      <dsp:spPr>
        <a:xfrm>
          <a:off x="5425701" y="515874"/>
          <a:ext cx="2511611" cy="3013933"/>
        </a:xfrm>
        <a:prstGeom prst="rect">
          <a:avLst/>
        </a:prstGeom>
        <a:gradFill rotWithShape="0">
          <a:gsLst>
            <a:gs pos="0">
              <a:schemeClr val="accent5">
                <a:hueOff val="6010703"/>
                <a:satOff val="-26380"/>
                <a:lumOff val="7843"/>
                <a:alphaOff val="0"/>
                <a:tint val="98000"/>
                <a:lumMod val="110000"/>
              </a:schemeClr>
            </a:gs>
            <a:gs pos="84000">
              <a:schemeClr val="accent5">
                <a:hueOff val="6010703"/>
                <a:satOff val="-26380"/>
                <a:lumOff val="7843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5">
              <a:hueOff val="6010703"/>
              <a:satOff val="-26380"/>
              <a:lumOff val="7843"/>
              <a:alphaOff val="0"/>
            </a:schemeClr>
          </a:solidFill>
          <a:prstDash val="solid"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8091" tIns="0" rIns="248091" bIns="33020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0" i="0" kern="1200"/>
            <a:t>Na nižším gymnáziu je obdobou občanská výchova.</a:t>
          </a:r>
          <a:endParaRPr lang="en-US" sz="1300" kern="1200"/>
        </a:p>
      </dsp:txBody>
      <dsp:txXfrm>
        <a:off x="5425701" y="1721448"/>
        <a:ext cx="2511611" cy="1808360"/>
      </dsp:txXfrm>
    </dsp:sp>
    <dsp:sp modelId="{05921A18-8E99-44A3-948E-0BCAE3A4A292}">
      <dsp:nvSpPr>
        <dsp:cNvPr id="0" name=""/>
        <dsp:cNvSpPr/>
      </dsp:nvSpPr>
      <dsp:spPr>
        <a:xfrm>
          <a:off x="5425701" y="515874"/>
          <a:ext cx="2511611" cy="1205573"/>
        </a:xfrm>
        <a:prstGeom prst="rect">
          <a:avLst/>
        </a:prstGeom>
        <a:noFill/>
        <a:ln w="12700" cap="rnd" cmpd="sng" algn="ctr">
          <a:noFill/>
          <a:prstDash val="solid"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/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8091" tIns="165100" rIns="248091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03</a:t>
          </a:r>
        </a:p>
      </dsp:txBody>
      <dsp:txXfrm>
        <a:off x="5425701" y="515874"/>
        <a:ext cx="2511611" cy="12055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448BEE-CA30-4FF8-A809-0D7D5CBE2A28}">
      <dsp:nvSpPr>
        <dsp:cNvPr id="0" name=""/>
        <dsp:cNvSpPr/>
      </dsp:nvSpPr>
      <dsp:spPr>
        <a:xfrm>
          <a:off x="948521" y="2726"/>
          <a:ext cx="2825269" cy="169516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 dirty="0"/>
            <a:t>Ekonomie</a:t>
          </a:r>
          <a:endParaRPr lang="en-US" sz="3500" kern="1200" dirty="0"/>
        </a:p>
      </dsp:txBody>
      <dsp:txXfrm>
        <a:off x="948521" y="2726"/>
        <a:ext cx="2825269" cy="1695161"/>
      </dsp:txXfrm>
    </dsp:sp>
    <dsp:sp modelId="{9AB0BE64-F846-4086-BB86-31875484BF1B}">
      <dsp:nvSpPr>
        <dsp:cNvPr id="0" name=""/>
        <dsp:cNvSpPr/>
      </dsp:nvSpPr>
      <dsp:spPr>
        <a:xfrm>
          <a:off x="4056317" y="2726"/>
          <a:ext cx="2825269" cy="169516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3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/>
            <a:t>Právo </a:t>
          </a:r>
          <a:endParaRPr lang="en-US" sz="3500" kern="1200"/>
        </a:p>
      </dsp:txBody>
      <dsp:txXfrm>
        <a:off x="4056317" y="2726"/>
        <a:ext cx="2825269" cy="1695161"/>
      </dsp:txXfrm>
    </dsp:sp>
    <dsp:sp modelId="{9486ED45-5475-4DD1-B680-8FB98675E146}">
      <dsp:nvSpPr>
        <dsp:cNvPr id="0" name=""/>
        <dsp:cNvSpPr/>
      </dsp:nvSpPr>
      <dsp:spPr>
        <a:xfrm>
          <a:off x="7164114" y="2726"/>
          <a:ext cx="2825269" cy="169516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4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/>
            <a:t>Sociologie</a:t>
          </a:r>
          <a:endParaRPr lang="en-US" sz="3500" kern="1200"/>
        </a:p>
      </dsp:txBody>
      <dsp:txXfrm>
        <a:off x="7164114" y="2726"/>
        <a:ext cx="2825269" cy="1695161"/>
      </dsp:txXfrm>
    </dsp:sp>
    <dsp:sp modelId="{538F633F-D14C-43D7-A4F9-516D9B55F3F0}">
      <dsp:nvSpPr>
        <dsp:cNvPr id="0" name=""/>
        <dsp:cNvSpPr/>
      </dsp:nvSpPr>
      <dsp:spPr>
        <a:xfrm>
          <a:off x="948521" y="1980414"/>
          <a:ext cx="2825269" cy="169516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5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/>
            <a:t>Psychologie</a:t>
          </a:r>
          <a:endParaRPr lang="en-US" sz="3500" kern="1200"/>
        </a:p>
      </dsp:txBody>
      <dsp:txXfrm>
        <a:off x="948521" y="1980414"/>
        <a:ext cx="2825269" cy="1695161"/>
      </dsp:txXfrm>
    </dsp:sp>
    <dsp:sp modelId="{AF6E6895-BCD9-4EC6-A63B-51A4544FD516}">
      <dsp:nvSpPr>
        <dsp:cNvPr id="0" name=""/>
        <dsp:cNvSpPr/>
      </dsp:nvSpPr>
      <dsp:spPr>
        <a:xfrm>
          <a:off x="4056317" y="1980414"/>
          <a:ext cx="2825269" cy="169516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6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/>
            <a:t>Politologie</a:t>
          </a:r>
          <a:br>
            <a:rPr lang="cs-CZ" sz="3500" kern="1200"/>
          </a:br>
          <a:r>
            <a:rPr lang="cs-CZ" sz="3500" kern="1200"/>
            <a:t>a </a:t>
          </a:r>
          <a:r>
            <a:rPr lang="cs-CZ" sz="3500" kern="1200" dirty="0"/>
            <a:t>mezinárodní vztahy</a:t>
          </a:r>
          <a:endParaRPr lang="en-US" sz="3500" kern="1200" dirty="0"/>
        </a:p>
      </dsp:txBody>
      <dsp:txXfrm>
        <a:off x="4056317" y="1980414"/>
        <a:ext cx="2825269" cy="1695161"/>
      </dsp:txXfrm>
    </dsp:sp>
    <dsp:sp modelId="{115700E3-76B4-473D-AB86-A35AEC546273}">
      <dsp:nvSpPr>
        <dsp:cNvPr id="0" name=""/>
        <dsp:cNvSpPr/>
      </dsp:nvSpPr>
      <dsp:spPr>
        <a:xfrm>
          <a:off x="7164114" y="1980414"/>
          <a:ext cx="2825269" cy="169516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 dirty="0"/>
            <a:t>Filozofie</a:t>
          </a:r>
          <a:br>
            <a:rPr lang="cs-CZ" sz="3500" kern="1200" dirty="0"/>
          </a:br>
          <a:r>
            <a:rPr lang="cs-CZ" sz="3500" kern="1200" dirty="0"/>
            <a:t>a religionistika</a:t>
          </a:r>
          <a:endParaRPr lang="en-US" sz="3500" kern="1200" dirty="0"/>
        </a:p>
      </dsp:txBody>
      <dsp:txXfrm>
        <a:off x="7164114" y="1980414"/>
        <a:ext cx="2825269" cy="16951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451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359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149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138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5160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971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546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0D23C-8A64-42B3-9C3B-BEDC67FA5815}" type="datetimeFigureOut">
              <a:rPr lang="cs-CZ" smtClean="0"/>
              <a:t>17.01.2022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232F-BDD3-4E0C-9BDE-0516614AD5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6798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8320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0D23C-8A64-42B3-9C3B-BEDC67FA5815}" type="datetimeFigureOut">
              <a:rPr lang="cs-CZ" smtClean="0"/>
              <a:t>17.01.2022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232F-BDD3-4E0C-9BDE-0516614AD5BF}" type="slidenum">
              <a:rPr lang="cs-CZ" smtClean="0"/>
              <a:t>‹#›</a:t>
            </a:fld>
            <a:endParaRPr lang="cs-CZ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5330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0D23C-8A64-42B3-9C3B-BEDC67FA5815}" type="datetimeFigureOut">
              <a:rPr lang="cs-CZ" smtClean="0"/>
              <a:t>17.01.2022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232F-BDD3-4E0C-9BDE-0516614AD5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6338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4525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DA0D23C-8A64-42B3-9C3B-BEDC67FA5815}" type="datetimeFigureOut">
              <a:rPr lang="cs-CZ" smtClean="0"/>
              <a:t>17.01.2022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641232F-BDD3-4E0C-9BDE-0516614AD5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76286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0D23C-8A64-42B3-9C3B-BEDC67FA5815}" type="datetimeFigureOut">
              <a:rPr lang="cs-CZ" smtClean="0"/>
              <a:t>17.01.2022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232F-BDD3-4E0C-9BDE-0516614AD5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7956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2439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761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11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026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804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10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924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535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840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42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693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18947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28D511D2-9CF1-40DE-BB88-A5A48A0E8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Neónově laserové světlo zarovnané na středový trojúhelník">
            <a:extLst>
              <a:ext uri="{FF2B5EF4-FFF2-40B4-BE49-F238E27FC236}">
                <a16:creationId xmlns:a16="http://schemas.microsoft.com/office/drawing/2014/main" id="{67CE9DBB-8D56-41C6-A8B5-86211C61FD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417" r="9091" b="37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7" name="Group 10">
            <a:extLst>
              <a:ext uri="{FF2B5EF4-FFF2-40B4-BE49-F238E27FC236}">
                <a16:creationId xmlns:a16="http://schemas.microsoft.com/office/drawing/2014/main" id="{40ADCA80-A0B1-4379-94EC-0A1A73BE1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2"/>
            <a:chOff x="438068" y="457200"/>
            <a:chExt cx="3703320" cy="59351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EB4D79C-3A0E-4CB5-9A3D-BB816FD52C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18067"/>
              <a:ext cx="3702134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839C3D0-536E-4C48-A1C1-D9B718A843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D6FCBAB8-DADC-4117-80AC-2EB794E413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200" y="2142067"/>
            <a:ext cx="3412067" cy="2971801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Předmětová komise ZSV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D396C5E-7B7D-4C46-9F61-5798A81EC2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4200" y="5145513"/>
            <a:ext cx="3412067" cy="73882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3ADFFF"/>
                </a:solidFill>
              </a:rPr>
              <a:t>ZSV – Základy společenských věd</a:t>
            </a:r>
          </a:p>
        </p:txBody>
      </p:sp>
      <p:pic>
        <p:nvPicPr>
          <p:cNvPr id="54" name="Obrázek 53">
            <a:extLst>
              <a:ext uri="{FF2B5EF4-FFF2-40B4-BE49-F238E27FC236}">
                <a16:creationId xmlns:a16="http://schemas.microsoft.com/office/drawing/2014/main" id="{C0A25930-B541-4380-9E05-6E421BC1B7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40" y="833582"/>
            <a:ext cx="1176025" cy="143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040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8A053E-16F8-4BD1-A103-F4FC01884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Distanční výuka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8782363-982F-469C-981A-D7BED91B44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Práce během distanční výuky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588A7EF-73D5-4176-A8C5-BFBCB944703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Občanka na dálku – pracovní listy s opakováním učiva základů společenských věd a aktivitami na doma</a:t>
            </a:r>
          </a:p>
          <a:p>
            <a:r>
              <a:rPr lang="cs-CZ" dirty="0"/>
              <a:t>Tvořeno všemi vyučujícími ZSV </a:t>
            </a:r>
          </a:p>
        </p:txBody>
      </p: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C7782266-B143-4C87-9911-EAB2EEE768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692" y="2250892"/>
            <a:ext cx="2545164" cy="36101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DBE3683-3657-4ACC-931F-552D2330E8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271" y="2250892"/>
            <a:ext cx="2554188" cy="361016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01107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:a16="http://schemas.microsoft.com/office/drawing/2014/main" id="{B4074C79-248F-4208-BB61-4CD21D44F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Náš absolvent k ZSV</a:t>
            </a: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859BCB00-3427-42F9-834E-64E3A8DA70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2" y="2228003"/>
            <a:ext cx="6640003" cy="3633047"/>
          </a:xfrm>
        </p:spPr>
        <p:txBody>
          <a:bodyPr>
            <a:normAutofit/>
          </a:bodyPr>
          <a:lstStyle/>
          <a:p>
            <a:r>
              <a:rPr lang="cs-CZ" dirty="0"/>
              <a:t>Žádný obor nedokáže poskytnout odpovědi, na které teď tak zoufale čekáme. To může udělat jedině spolupráce odborníků z různých oborů, kteří budou schopni navzájem komunikovat a rozumět si. Epidemiolog, který není schopen a ochoten naslouchat etikovi, sociologovi, ekonomovi, politologovi a psychologovi, není dobrý epidemiolog. Společenské vědy přinášejí pro aplikaci těch „tvrdých“ přírodních a biomedicínských kontext na ukotvení, bez kterých nelze jít dopředu.</a:t>
            </a:r>
          </a:p>
          <a:p>
            <a:pPr marL="0" indent="0">
              <a:spcAft>
                <a:spcPts val="800"/>
              </a:spcAft>
              <a:buNone/>
            </a:pPr>
            <a:endParaRPr lang="cs-CZ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b="1" dirty="0">
                <a:latin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cs-CZ" b="1" dirty="0">
                <a:solidFill>
                  <a:schemeClr val="accent1"/>
                </a:solidFill>
              </a:rPr>
              <a:t>MUDr. Jan Strojil, Ph.D.</a:t>
            </a:r>
          </a:p>
          <a:p>
            <a:pPr marL="0" indent="0">
              <a:buNone/>
            </a:pPr>
            <a:r>
              <a:rPr lang="cs-CZ" dirty="0"/>
              <a:t>	lékař, absolvent Gymnázia, Olomouc-</a:t>
            </a:r>
            <a:r>
              <a:rPr lang="cs-CZ" dirty="0" err="1"/>
              <a:t>Hejčín</a:t>
            </a:r>
            <a:endParaRPr lang="cs-CZ" dirty="0"/>
          </a:p>
        </p:txBody>
      </p:sp>
      <p:pic>
        <p:nvPicPr>
          <p:cNvPr id="7" name="Obrázek 6" descr="Obsah obrázku osoba, stojící&#10;&#10;Popis byl vytvořen automaticky">
            <a:extLst>
              <a:ext uri="{FF2B5EF4-FFF2-40B4-BE49-F238E27FC236}">
                <a16:creationId xmlns:a16="http://schemas.microsoft.com/office/drawing/2014/main" id="{B727071F-0AB2-43E0-B879-EFA7FAA9AB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6" r="33935" b="-1"/>
          <a:stretch/>
        </p:blipFill>
        <p:spPr>
          <a:xfrm>
            <a:off x="7621285" y="2228003"/>
            <a:ext cx="2946083" cy="363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315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5971F5-6BDC-4277-BFB5-6D2BAB4D7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tvoří ZSV?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90D2ABE6-4155-42B1-B027-49ED9D324D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2925365"/>
              </p:ext>
            </p:extLst>
          </p:nvPr>
        </p:nvGraphicFramePr>
        <p:xfrm>
          <a:off x="3672875" y="2180496"/>
          <a:ext cx="7937933" cy="4045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Obrázek 5">
            <a:extLst>
              <a:ext uri="{FF2B5EF4-FFF2-40B4-BE49-F238E27FC236}">
                <a16:creationId xmlns:a16="http://schemas.microsoft.com/office/drawing/2014/main" id="{3F51994E-56F8-4848-B55F-137DB522E2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40" y="2847109"/>
            <a:ext cx="2259827" cy="276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608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9E2FC3-8E89-4E8C-95FF-D52328144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tvoří ZSV?</a:t>
            </a:r>
          </a:p>
        </p:txBody>
      </p:sp>
      <p:graphicFrame>
        <p:nvGraphicFramePr>
          <p:cNvPr id="4" name="Zástupný obsah 2">
            <a:extLst>
              <a:ext uri="{FF2B5EF4-FFF2-40B4-BE49-F238E27FC236}">
                <a16:creationId xmlns:a16="http://schemas.microsoft.com/office/drawing/2014/main" id="{A5AE61C0-500A-4BC2-A19D-5196A4B8CF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5007953"/>
              </p:ext>
            </p:extLst>
          </p:nvPr>
        </p:nvGraphicFramePr>
        <p:xfrm>
          <a:off x="838199" y="2180496"/>
          <a:ext cx="10937905" cy="3678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6754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FFB5DBF-D30D-40FF-BAB6-02EFF0DA3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Slavnostní otevření učebny PhDr. Milana Justa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52FCD85-6373-4CAD-9784-88DCD9DC8A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Zástupný obsah 4" descr="Obsah obrázku text, osoba, interiér, stojící&#10;&#10;Popis byl vytvořen automaticky">
            <a:extLst>
              <a:ext uri="{FF2B5EF4-FFF2-40B4-BE49-F238E27FC236}">
                <a16:creationId xmlns:a16="http://schemas.microsoft.com/office/drawing/2014/main" id="{F6EB21C4-579A-4751-9AE4-3FD701018E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71" b="34071"/>
          <a:stretch/>
        </p:blipFill>
        <p:spPr>
          <a:xfrm>
            <a:off x="581193" y="2180495"/>
            <a:ext cx="11029614" cy="397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467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ázek 18" descr="Obsah obrázku strom, exteriér, země, savci&#10;&#10;Popis byl vytvořen automaticky">
            <a:extLst>
              <a:ext uri="{FF2B5EF4-FFF2-40B4-BE49-F238E27FC236}">
                <a16:creationId xmlns:a16="http://schemas.microsoft.com/office/drawing/2014/main" id="{D837DDBA-DECF-462B-84AA-0E7D2EEEA8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9" t="770" r="17748" b="-14599"/>
          <a:stretch/>
        </p:blipFill>
        <p:spPr>
          <a:xfrm>
            <a:off x="7158780" y="2190403"/>
            <a:ext cx="4146001" cy="466759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2AACEB0-7540-4925-BE68-284061682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Společenskovědní seminář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1D18A16A-D565-4C99-B7DC-FDEF317A96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Náplň semináře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92121C5A-1F46-4365-946E-0877C70CD82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sz="2100" dirty="0">
                <a:solidFill>
                  <a:schemeClr val="accent1"/>
                </a:solidFill>
              </a:rPr>
              <a:t>Tento seminář je na naší škole osvědčenou klasikou a je zásadní pro přípravu k maturitě ze ZSV.</a:t>
            </a:r>
          </a:p>
          <a:p>
            <a:r>
              <a:rPr lang="cs-CZ" dirty="0"/>
              <a:t>V předmaturitním ročníku je společenskovědní seminář zaměřen především na studium psychologie a soukromého práva. dodatkem jsou kapitoly z etiky a dějin náboženství.</a:t>
            </a:r>
          </a:p>
          <a:p>
            <a:r>
              <a:rPr lang="cs-CZ" dirty="0"/>
              <a:t>V maturitním ročníku jsou v semináři opakována a prohlubována témata ze všech požadovaných oborů, především pak z filozofie, politiky, etiky a práva. žáci si samostatně zpracovávají odborná témata a uplatňují své prezentační dovednosti a pracují více s texty.</a:t>
            </a:r>
          </a:p>
          <a:p>
            <a:r>
              <a:rPr lang="cs-CZ" dirty="0"/>
              <a:t>Každoročně pořádáme jinou vzdělávací exkurzi.</a:t>
            </a:r>
          </a:p>
          <a:p>
            <a:endParaRPr lang="cs-CZ" dirty="0"/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80CFA3AC-EE6C-4DA7-9C7E-C8E3C23A9768}"/>
              </a:ext>
            </a:extLst>
          </p:cNvPr>
          <p:cNvSpPr/>
          <p:nvPr/>
        </p:nvSpPr>
        <p:spPr>
          <a:xfrm>
            <a:off x="7158779" y="6259376"/>
            <a:ext cx="4146002" cy="4016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Exkurze na Hukvaldy  </a:t>
            </a:r>
          </a:p>
        </p:txBody>
      </p:sp>
    </p:spTree>
    <p:extLst>
      <p:ext uri="{BB962C8B-B14F-4D97-AF65-F5344CB8AC3E}">
        <p14:creationId xmlns:p14="http://schemas.microsoft.com/office/powerpoint/2010/main" val="198063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5F18B7-21D9-4937-96D0-95D447EE9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Seminář z ekonomie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3CD1540-A664-49E8-AB85-F5EC73BE3A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Náplň semináře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AB5C2BF-5942-473B-BF60-56E752287A7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Studenti zde získají znalosti a dovednosti vhodné pro praxi i studium na vysoké škole.</a:t>
            </a:r>
          </a:p>
          <a:p>
            <a:r>
              <a:rPr lang="cs-CZ" dirty="0"/>
              <a:t>V rámci semináře studenti realizují svůj ekonomický projekt- podpora podnikání.</a:t>
            </a:r>
          </a:p>
          <a:p>
            <a:r>
              <a:rPr lang="cs-CZ" dirty="0"/>
              <a:t>Studenti kromě vyučujících spolupracují s úspěšným podnikatelem, který je absolventem naší školy.</a:t>
            </a:r>
          </a:p>
          <a:p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B3E746C0-73AA-4BDC-BD42-2B90F92DF2F8}"/>
              </a:ext>
            </a:extLst>
          </p:cNvPr>
          <p:cNvSpPr/>
          <p:nvPr/>
        </p:nvSpPr>
        <p:spPr>
          <a:xfrm>
            <a:off x="7158779" y="6259376"/>
            <a:ext cx="4146002" cy="4016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Jeden z produktů </a:t>
            </a:r>
            <a:r>
              <a:rPr lang="cs-CZ"/>
              <a:t>ekonomického projektu </a:t>
            </a:r>
            <a:endParaRPr lang="cs-CZ" dirty="0"/>
          </a:p>
        </p:txBody>
      </p:sp>
      <p:pic>
        <p:nvPicPr>
          <p:cNvPr id="1026" name="Picture 2" descr="Může jít o obrázek text">
            <a:extLst>
              <a:ext uri="{FF2B5EF4-FFF2-40B4-BE49-F238E27FC236}">
                <a16:creationId xmlns:a16="http://schemas.microsoft.com/office/drawing/2014/main" id="{05B58E67-5BDA-4982-9D69-80EEB0B1AC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r="3029" b="18255"/>
          <a:stretch/>
        </p:blipFill>
        <p:spPr bwMode="auto">
          <a:xfrm>
            <a:off x="7158780" y="2190403"/>
            <a:ext cx="4146001" cy="413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782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F54A62-3851-45DE-8181-EE1C22398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Seminář mediální výchova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E555492-F4CE-4231-AB95-85E52B95CA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Náplň semináře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61915D1-3F4B-4652-B005-A5640DF6827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Studenti zde získávají praktické znalosti a dovednosti ze světa médií vhodné pro praxi i studium na vysoké škole.</a:t>
            </a:r>
          </a:p>
          <a:p>
            <a:r>
              <a:rPr lang="cs-CZ" dirty="0"/>
              <a:t>Polovinu tvoří praktické úkoly a polovinu teorie.</a:t>
            </a:r>
          </a:p>
          <a:p>
            <a:r>
              <a:rPr lang="cs-CZ" dirty="0"/>
              <a:t>Témata: mediální gramotnost, analýza mediálních sdělení, role médií informační společnosti, PR a reklama, mediální legislativa v ČR, média v politice.</a:t>
            </a:r>
          </a:p>
        </p:txBody>
      </p:sp>
      <p:pic>
        <p:nvPicPr>
          <p:cNvPr id="7" name="Obrázek 6" descr="Obsah obrázku osoba, pózování&#10;&#10;Popis byl vytvořen automaticky">
            <a:extLst>
              <a:ext uri="{FF2B5EF4-FFF2-40B4-BE49-F238E27FC236}">
                <a16:creationId xmlns:a16="http://schemas.microsoft.com/office/drawing/2014/main" id="{5EF4FA4A-81E6-44B3-9D3B-DEF877C652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r="17669" b="-2"/>
          <a:stretch/>
        </p:blipFill>
        <p:spPr>
          <a:xfrm>
            <a:off x="7158780" y="2190403"/>
            <a:ext cx="4146001" cy="4108533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649A1C7B-D58A-4682-B6C8-3770FC9F2DFC}"/>
              </a:ext>
            </a:extLst>
          </p:cNvPr>
          <p:cNvSpPr/>
          <p:nvPr/>
        </p:nvSpPr>
        <p:spPr>
          <a:xfrm>
            <a:off x="7158779" y="6259376"/>
            <a:ext cx="4146002" cy="4016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Hodina Mediální výchovy </a:t>
            </a:r>
          </a:p>
        </p:txBody>
      </p:sp>
    </p:spTree>
    <p:extLst>
      <p:ext uri="{BB962C8B-B14F-4D97-AF65-F5344CB8AC3E}">
        <p14:creationId xmlns:p14="http://schemas.microsoft.com/office/powerpoint/2010/main" val="4075210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BD3BA4-06EE-4A93-99BC-18914191E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Projekty a aktivity ZSV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C0EF16C2-2814-470B-9CD4-284F6AE37C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8" name="Zástupný obsah 20" descr="Obsah obrázku text, klipart&#10;&#10;Popis byl vytvořen automaticky">
            <a:extLst>
              <a:ext uri="{FF2B5EF4-FFF2-40B4-BE49-F238E27FC236}">
                <a16:creationId xmlns:a16="http://schemas.microsoft.com/office/drawing/2014/main" id="{0889D61B-3DF4-428B-A4A2-47F6B832CC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32" y="2456938"/>
            <a:ext cx="2192790" cy="1075057"/>
          </a:xfrm>
          <a:prstGeom prst="rect">
            <a:avLst/>
          </a:prstGeom>
        </p:spPr>
      </p:pic>
      <p:sp>
        <p:nvSpPr>
          <p:cNvPr id="13" name="Obdélník 12">
            <a:extLst>
              <a:ext uri="{FF2B5EF4-FFF2-40B4-BE49-F238E27FC236}">
                <a16:creationId xmlns:a16="http://schemas.microsoft.com/office/drawing/2014/main" id="{FC788BD1-3136-4CD0-BD34-33B665E350D7}"/>
              </a:ext>
            </a:extLst>
          </p:cNvPr>
          <p:cNvSpPr/>
          <p:nvPr/>
        </p:nvSpPr>
        <p:spPr>
          <a:xfrm>
            <a:off x="581192" y="2180496"/>
            <a:ext cx="11029615" cy="36783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 descr="Obsah obrázku text, osoba, lidé, podepsat&#10;&#10;Popis byl vytvořen automaticky">
            <a:extLst>
              <a:ext uri="{FF2B5EF4-FFF2-40B4-BE49-F238E27FC236}">
                <a16:creationId xmlns:a16="http://schemas.microsoft.com/office/drawing/2014/main" id="{B96D557F-6CBE-4BA3-A059-49565B230A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665" y="2256297"/>
            <a:ext cx="2428190" cy="3510634"/>
          </a:xfrm>
          <a:prstGeom prst="rect">
            <a:avLst/>
          </a:prstGeom>
          <a:ln w="57150">
            <a:noFill/>
          </a:ln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89A1C40-ED42-4C59-AE4B-F393E326810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12" b="26567"/>
          <a:stretch/>
        </p:blipFill>
        <p:spPr>
          <a:xfrm>
            <a:off x="8358857" y="3501400"/>
            <a:ext cx="3000912" cy="1002746"/>
          </a:xfrm>
          <a:prstGeom prst="rect">
            <a:avLst/>
          </a:prstGeom>
        </p:spPr>
      </p:pic>
      <p:pic>
        <p:nvPicPr>
          <p:cNvPr id="12" name="Zástupný obsah 4">
            <a:extLst>
              <a:ext uri="{FF2B5EF4-FFF2-40B4-BE49-F238E27FC236}">
                <a16:creationId xmlns:a16="http://schemas.microsoft.com/office/drawing/2014/main" id="{5E116665-0A4C-433A-B211-84609A93EE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280" y="2266506"/>
            <a:ext cx="3011488" cy="1031875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F874CEE2-6F2A-4A25-903D-D76CF17E82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857" y="4707165"/>
            <a:ext cx="3000911" cy="1067799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4212A6C6-38CE-4798-BE4A-629C0171D7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31" y="4251274"/>
            <a:ext cx="3867586" cy="1508705"/>
          </a:xfrm>
          <a:prstGeom prst="rect">
            <a:avLst/>
          </a:prstGeom>
        </p:spPr>
      </p:pic>
      <p:pic>
        <p:nvPicPr>
          <p:cNvPr id="15" name="Zástupný obsah 20" descr="Obsah obrázku text, klipart&#10;&#10;Popis byl vytvořen automaticky">
            <a:extLst>
              <a:ext uri="{FF2B5EF4-FFF2-40B4-BE49-F238E27FC236}">
                <a16:creationId xmlns:a16="http://schemas.microsoft.com/office/drawing/2014/main" id="{F7A1D890-BF86-4BBC-8A53-40FFF53750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31" y="2256297"/>
            <a:ext cx="3867586" cy="189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064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Není k dispozici žádný popis fotky.">
            <a:extLst>
              <a:ext uri="{FF2B5EF4-FFF2-40B4-BE49-F238E27FC236}">
                <a16:creationId xmlns:a16="http://schemas.microsoft.com/office/drawing/2014/main" id="{42D4271D-4E4C-4E43-95A4-558141AAF1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50"/>
          <a:stretch/>
        </p:blipFill>
        <p:spPr bwMode="auto">
          <a:xfrm>
            <a:off x="7836961" y="2171709"/>
            <a:ext cx="3768436" cy="374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98D4126-142A-4FD2-810B-E58D74941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Naše poslední projekty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CD120A94-8CD0-4AC6-A380-5BC9D2DE3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Obrázek 7" descr="Obsah obrázku text&#10;&#10;Popis byl vytvořen automaticky">
            <a:extLst>
              <a:ext uri="{FF2B5EF4-FFF2-40B4-BE49-F238E27FC236}">
                <a16:creationId xmlns:a16="http://schemas.microsoft.com/office/drawing/2014/main" id="{D24CB041-DC30-41A6-A556-4202C18145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6300"/>
          <a:stretch/>
        </p:blipFill>
        <p:spPr>
          <a:xfrm>
            <a:off x="4431992" y="2171710"/>
            <a:ext cx="3322604" cy="3708098"/>
          </a:xfrm>
          <a:prstGeom prst="rect">
            <a:avLst/>
          </a:prstGeom>
        </p:spPr>
      </p:pic>
      <p:pic>
        <p:nvPicPr>
          <p:cNvPr id="2050" name="Picture 2" descr="Může jít o obrázek one or more people , people standing a indoor">
            <a:extLst>
              <a:ext uri="{FF2B5EF4-FFF2-40B4-BE49-F238E27FC236}">
                <a16:creationId xmlns:a16="http://schemas.microsoft.com/office/drawing/2014/main" id="{3F4D56D5-3A57-457B-B74B-9C81AEB2B3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4" r="14011"/>
          <a:stretch/>
        </p:blipFill>
        <p:spPr bwMode="auto">
          <a:xfrm>
            <a:off x="578488" y="2178850"/>
            <a:ext cx="3771140" cy="3708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A7482236-2F3C-4696-AC42-CF1EE3A453AE}"/>
              </a:ext>
            </a:extLst>
          </p:cNvPr>
          <p:cNvSpPr/>
          <p:nvPr/>
        </p:nvSpPr>
        <p:spPr>
          <a:xfrm>
            <a:off x="578488" y="5879806"/>
            <a:ext cx="3771139" cy="5948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Reprezentace projektu </a:t>
            </a:r>
            <a:r>
              <a:rPr lang="cs-CZ" dirty="0" err="1"/>
              <a:t>One</a:t>
            </a:r>
            <a:r>
              <a:rPr lang="cs-CZ" dirty="0"/>
              <a:t> Planet </a:t>
            </a:r>
            <a:r>
              <a:rPr lang="cs-CZ" dirty="0" err="1"/>
              <a:t>For</a:t>
            </a:r>
            <a:r>
              <a:rPr lang="cs-CZ" dirty="0"/>
              <a:t> All v Praze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C2D854CD-EB91-429B-96B6-46765F67D5AF}"/>
              </a:ext>
            </a:extLst>
          </p:cNvPr>
          <p:cNvSpPr/>
          <p:nvPr/>
        </p:nvSpPr>
        <p:spPr>
          <a:xfrm>
            <a:off x="7839667" y="5886947"/>
            <a:ext cx="3771139" cy="5877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Světová škola- školení pro sborovnu 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CF5B803E-A68F-4DEC-BDF3-27AF4193D5A5}"/>
              </a:ext>
            </a:extLst>
          </p:cNvPr>
          <p:cNvSpPr/>
          <p:nvPr/>
        </p:nvSpPr>
        <p:spPr>
          <a:xfrm>
            <a:off x="4433345" y="5879807"/>
            <a:ext cx="3321251" cy="5948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Aktivní občanství v globálních souvislostech </a:t>
            </a:r>
          </a:p>
        </p:txBody>
      </p:sp>
    </p:spTree>
    <p:extLst>
      <p:ext uri="{BB962C8B-B14F-4D97-AF65-F5344CB8AC3E}">
        <p14:creationId xmlns:p14="http://schemas.microsoft.com/office/powerpoint/2010/main" val="2015501796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DarkSeedLeftStep">
      <a:dk1>
        <a:srgbClr val="000000"/>
      </a:dk1>
      <a:lt1>
        <a:srgbClr val="FFFFFF"/>
      </a:lt1>
      <a:dk2>
        <a:srgbClr val="1C2031"/>
      </a:dk2>
      <a:lt2>
        <a:srgbClr val="F0F3F1"/>
      </a:lt2>
      <a:accent1>
        <a:srgbClr val="D040B9"/>
      </a:accent1>
      <a:accent2>
        <a:srgbClr val="9A2EBE"/>
      </a:accent2>
      <a:accent3>
        <a:srgbClr val="6F40D0"/>
      </a:accent3>
      <a:accent4>
        <a:srgbClr val="3440C0"/>
      </a:accent4>
      <a:accent5>
        <a:srgbClr val="4088D0"/>
      </a:accent5>
      <a:accent6>
        <a:srgbClr val="2EB3BE"/>
      </a:accent6>
      <a:hlink>
        <a:srgbClr val="3F6ABF"/>
      </a:hlink>
      <a:folHlink>
        <a:srgbClr val="7F7F7F"/>
      </a:folHlink>
    </a:clrScheme>
    <a:fontScheme name="Custom 3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2.xml><?xml version="1.0" encoding="utf-8"?>
<a:theme xmlns:a="http://schemas.openxmlformats.org/drawingml/2006/main" name="Dividenda">
  <a:themeElements>
    <a:clrScheme name="Modrá, teplá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Dividenda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a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F7FA9E4F5BB614D9381C453E88623CD" ma:contentTypeVersion="13" ma:contentTypeDescription="Vytvoří nový dokument" ma:contentTypeScope="" ma:versionID="820885089f8d4418d3430b0436bc8d9f">
  <xsd:schema xmlns:xsd="http://www.w3.org/2001/XMLSchema" xmlns:xs="http://www.w3.org/2001/XMLSchema" xmlns:p="http://schemas.microsoft.com/office/2006/metadata/properties" xmlns:ns2="1eac2207-6d11-46d4-bd3f-0fec646c401e" xmlns:ns3="ab862b7a-510a-4133-b950-4de35cc1940f" targetNamespace="http://schemas.microsoft.com/office/2006/metadata/properties" ma:root="true" ma:fieldsID="d60472e182b917cc8dd9835eccde3eed" ns2:_="" ns3:_="">
    <xsd:import namespace="1eac2207-6d11-46d4-bd3f-0fec646c401e"/>
    <xsd:import namespace="ab862b7a-510a-4133-b950-4de35cc194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ac2207-6d11-46d4-bd3f-0fec646c40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862b7a-510a-4133-b950-4de35cc1940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C76863E-4222-40DB-A7D3-7189A4E0EB7F}"/>
</file>

<file path=customXml/itemProps2.xml><?xml version="1.0" encoding="utf-8"?>
<ds:datastoreItem xmlns:ds="http://schemas.openxmlformats.org/officeDocument/2006/customXml" ds:itemID="{B2E562E4-CC84-4120-9065-F0F8FA64C28E}"/>
</file>

<file path=customXml/itemProps3.xml><?xml version="1.0" encoding="utf-8"?>
<ds:datastoreItem xmlns:ds="http://schemas.openxmlformats.org/officeDocument/2006/customXml" ds:itemID="{596A93ED-2FF0-4AD6-8ECD-C084FAAAA44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</TotalTime>
  <Words>442</Words>
  <Application>Microsoft Office PowerPoint</Application>
  <PresentationFormat>Širokoúhlá obrazovka</PresentationFormat>
  <Paragraphs>51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11</vt:i4>
      </vt:variant>
    </vt:vector>
  </HeadingPairs>
  <TitlesOfParts>
    <vt:vector size="18" baseType="lpstr">
      <vt:lpstr>Arial</vt:lpstr>
      <vt:lpstr>Calibri</vt:lpstr>
      <vt:lpstr>Century Gothic</vt:lpstr>
      <vt:lpstr>Gill Sans MT</vt:lpstr>
      <vt:lpstr>Wingdings 2</vt:lpstr>
      <vt:lpstr>BrushVTI</vt:lpstr>
      <vt:lpstr>Dividenda</vt:lpstr>
      <vt:lpstr>Předmětová komise ZSV</vt:lpstr>
      <vt:lpstr>Co tvoří ZSV?</vt:lpstr>
      <vt:lpstr>Co tvoří ZSV?</vt:lpstr>
      <vt:lpstr>Slavnostní otevření učebny PhDr. Milana Justa</vt:lpstr>
      <vt:lpstr>Společenskovědní seminář</vt:lpstr>
      <vt:lpstr>Seminář z ekonomie</vt:lpstr>
      <vt:lpstr>Seminář mediální výchova</vt:lpstr>
      <vt:lpstr>Projekty a aktivity ZSV</vt:lpstr>
      <vt:lpstr>Naše poslední projekty</vt:lpstr>
      <vt:lpstr>Distanční výuka</vt:lpstr>
      <vt:lpstr>Náš absolvent k ZSV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Předmětová komise ZSV</dc:title>
  <dc:creator>Leos Kalandra</dc:creator>
  <cp:lastModifiedBy>Lucie Kalandrová</cp:lastModifiedBy>
  <cp:revision>3</cp:revision>
  <dcterms:created xsi:type="dcterms:W3CDTF">2022-01-16T17:30:19Z</dcterms:created>
  <dcterms:modified xsi:type="dcterms:W3CDTF">2022-01-17T11:01:47Z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0x0101008F7FA9E4F5BB614D9381C453E88623CD</vt:lpwstr>
  </property>
</Properties>
</file>